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7"/>
  </p:notesMasterIdLst>
  <p:sldIdLst>
    <p:sldId id="256" r:id="rId2"/>
    <p:sldId id="259" r:id="rId3"/>
    <p:sldId id="261" r:id="rId4"/>
    <p:sldId id="260" r:id="rId5"/>
    <p:sldId id="257" r:id="rId6"/>
    <p:sldId id="258" r:id="rId7"/>
    <p:sldId id="266" r:id="rId8"/>
    <p:sldId id="267" r:id="rId9"/>
    <p:sldId id="268" r:id="rId10"/>
    <p:sldId id="262" r:id="rId11"/>
    <p:sldId id="263" r:id="rId12"/>
    <p:sldId id="269" r:id="rId13"/>
    <p:sldId id="270" r:id="rId14"/>
    <p:sldId id="264" r:id="rId15"/>
    <p:sldId id="265" r:id="rId16"/>
    <p:sldId id="271" r:id="rId17"/>
    <p:sldId id="272" r:id="rId18"/>
    <p:sldId id="273" r:id="rId19"/>
    <p:sldId id="274" r:id="rId20"/>
    <p:sldId id="315" r:id="rId21"/>
    <p:sldId id="316" r:id="rId22"/>
    <p:sldId id="317" r:id="rId23"/>
    <p:sldId id="318" r:id="rId24"/>
    <p:sldId id="323" r:id="rId25"/>
    <p:sldId id="324" r:id="rId26"/>
    <p:sldId id="340" r:id="rId27"/>
    <p:sldId id="333" r:id="rId28"/>
    <p:sldId id="341" r:id="rId29"/>
    <p:sldId id="342" r:id="rId30"/>
    <p:sldId id="314" r:id="rId31"/>
    <p:sldId id="305" r:id="rId32"/>
    <p:sldId id="301" r:id="rId33"/>
    <p:sldId id="304" r:id="rId34"/>
    <p:sldId id="309" r:id="rId35"/>
    <p:sldId id="310" r:id="rId36"/>
    <p:sldId id="311" r:id="rId37"/>
    <p:sldId id="312" r:id="rId38"/>
    <p:sldId id="327" r:id="rId39"/>
    <p:sldId id="329" r:id="rId40"/>
    <p:sldId id="328" r:id="rId41"/>
    <p:sldId id="330" r:id="rId42"/>
    <p:sldId id="331" r:id="rId43"/>
    <p:sldId id="335" r:id="rId44"/>
    <p:sldId id="336" r:id="rId45"/>
    <p:sldId id="281" r:id="rId46"/>
    <p:sldId id="276" r:id="rId47"/>
    <p:sldId id="325" r:id="rId48"/>
    <p:sldId id="277" r:id="rId49"/>
    <p:sldId id="326" r:id="rId50"/>
    <p:sldId id="278" r:id="rId51"/>
    <p:sldId id="279" r:id="rId52"/>
    <p:sldId id="280" r:id="rId53"/>
    <p:sldId id="282" r:id="rId54"/>
    <p:sldId id="283" r:id="rId55"/>
    <p:sldId id="339"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4">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4B7D1"/>
    <a:srgbClr val="A4F760"/>
    <a:srgbClr val="FFB9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156"/>
    <p:restoredTop sz="94591"/>
  </p:normalViewPr>
  <p:slideViewPr>
    <p:cSldViewPr snapToGrid="0">
      <p:cViewPr varScale="1">
        <p:scale>
          <a:sx n="112" d="100"/>
          <a:sy n="112" d="100"/>
        </p:scale>
        <p:origin x="240" y="184"/>
      </p:cViewPr>
      <p:guideLst>
        <p:guide orient="horz" pos="214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Sprint_02(Team_04)</a:t>
            </a:r>
          </a:p>
        </c:rich>
      </c:tx>
      <c:overlay val="0"/>
      <c:spPr>
        <a:noFill/>
        <a:ln>
          <a:noFill/>
        </a:ln>
        <a:effectLst/>
      </c:spPr>
    </c:title>
    <c:autoTitleDeleted val="0"/>
    <c:plotArea>
      <c:layout/>
      <c:lineChart>
        <c:grouping val="stacked"/>
        <c:varyColors val="0"/>
        <c:ser>
          <c:idx val="0"/>
          <c:order val="0"/>
          <c:tx>
            <c:strRef>
              <c:f>Sheet1!$C$1</c:f>
              <c:strCache>
                <c:ptCount val="1"/>
                <c:pt idx="0">
                  <c:v>actual </c:v>
                </c:pt>
              </c:strCache>
            </c:strRef>
          </c:tx>
          <c:spPr>
            <a:ln w="28575" cap="rnd">
              <a:solidFill>
                <a:schemeClr val="accent1"/>
              </a:solidFill>
              <a:round/>
            </a:ln>
            <a:effectLst/>
          </c:spPr>
          <c:marker>
            <c:symbol val="none"/>
          </c:marker>
          <c:cat>
            <c:numRef>
              <c:f>Sheet1!$B$2:$B$21</c:f>
              <c:numCache>
                <c:formatCode>d\-mmm</c:formatCode>
                <c:ptCount val="20"/>
                <c:pt idx="0">
                  <c:v>44973</c:v>
                </c:pt>
                <c:pt idx="1">
                  <c:v>44974</c:v>
                </c:pt>
                <c:pt idx="2">
                  <c:v>44975</c:v>
                </c:pt>
                <c:pt idx="3">
                  <c:v>44976</c:v>
                </c:pt>
                <c:pt idx="4">
                  <c:v>44977</c:v>
                </c:pt>
                <c:pt idx="5">
                  <c:v>44978</c:v>
                </c:pt>
                <c:pt idx="6">
                  <c:v>44979</c:v>
                </c:pt>
                <c:pt idx="7">
                  <c:v>44980</c:v>
                </c:pt>
                <c:pt idx="8">
                  <c:v>44981</c:v>
                </c:pt>
                <c:pt idx="9">
                  <c:v>44982</c:v>
                </c:pt>
                <c:pt idx="10">
                  <c:v>44983</c:v>
                </c:pt>
                <c:pt idx="11">
                  <c:v>44984</c:v>
                </c:pt>
                <c:pt idx="12">
                  <c:v>44985</c:v>
                </c:pt>
                <c:pt idx="13">
                  <c:v>44986</c:v>
                </c:pt>
                <c:pt idx="14">
                  <c:v>44987</c:v>
                </c:pt>
                <c:pt idx="15">
                  <c:v>44988</c:v>
                </c:pt>
                <c:pt idx="16">
                  <c:v>44989</c:v>
                </c:pt>
                <c:pt idx="17">
                  <c:v>44990</c:v>
                </c:pt>
                <c:pt idx="18">
                  <c:v>44991</c:v>
                </c:pt>
                <c:pt idx="19">
                  <c:v>44992</c:v>
                </c:pt>
              </c:numCache>
            </c:numRef>
          </c:cat>
          <c:val>
            <c:numRef>
              <c:f>Sheet1!$C$2:$C$21</c:f>
              <c:numCache>
                <c:formatCode>General</c:formatCode>
                <c:ptCount val="20"/>
                <c:pt idx="0">
                  <c:v>10</c:v>
                </c:pt>
                <c:pt idx="1">
                  <c:v>9</c:v>
                </c:pt>
                <c:pt idx="2">
                  <c:v>8</c:v>
                </c:pt>
                <c:pt idx="3">
                  <c:v>7</c:v>
                </c:pt>
                <c:pt idx="4">
                  <c:v>4</c:v>
                </c:pt>
                <c:pt idx="5">
                  <c:v>3</c:v>
                </c:pt>
                <c:pt idx="6">
                  <c:v>4</c:v>
                </c:pt>
                <c:pt idx="7">
                  <c:v>5</c:v>
                </c:pt>
                <c:pt idx="8">
                  <c:v>6</c:v>
                </c:pt>
                <c:pt idx="9">
                  <c:v>3</c:v>
                </c:pt>
                <c:pt idx="10">
                  <c:v>2</c:v>
                </c:pt>
                <c:pt idx="11">
                  <c:v>7</c:v>
                </c:pt>
                <c:pt idx="12">
                  <c:v>5</c:v>
                </c:pt>
                <c:pt idx="13">
                  <c:v>2</c:v>
                </c:pt>
                <c:pt idx="14">
                  <c:v>5</c:v>
                </c:pt>
                <c:pt idx="15">
                  <c:v>4</c:v>
                </c:pt>
                <c:pt idx="16">
                  <c:v>5</c:v>
                </c:pt>
                <c:pt idx="17">
                  <c:v>8</c:v>
                </c:pt>
                <c:pt idx="18">
                  <c:v>4</c:v>
                </c:pt>
                <c:pt idx="19">
                  <c:v>3</c:v>
                </c:pt>
              </c:numCache>
            </c:numRef>
          </c:val>
          <c:smooth val="0"/>
          <c:extLst>
            <c:ext xmlns:c16="http://schemas.microsoft.com/office/drawing/2014/chart" uri="{C3380CC4-5D6E-409C-BE32-E72D297353CC}">
              <c16:uniqueId val="{00000000-3B7E-174F-BCC0-0DD303D4445B}"/>
            </c:ext>
          </c:extLst>
        </c:ser>
        <c:ser>
          <c:idx val="1"/>
          <c:order val="1"/>
          <c:tx>
            <c:strRef>
              <c:f>Sheet1!$D$1</c:f>
              <c:strCache>
                <c:ptCount val="1"/>
                <c:pt idx="0">
                  <c:v>done</c:v>
                </c:pt>
              </c:strCache>
            </c:strRef>
          </c:tx>
          <c:spPr>
            <a:ln w="28575" cap="rnd">
              <a:solidFill>
                <a:schemeClr val="accent2"/>
              </a:solidFill>
              <a:round/>
            </a:ln>
            <a:effectLst/>
          </c:spPr>
          <c:marker>
            <c:symbol val="none"/>
          </c:marker>
          <c:cat>
            <c:numRef>
              <c:f>Sheet1!$B$2:$B$21</c:f>
              <c:numCache>
                <c:formatCode>d\-mmm</c:formatCode>
                <c:ptCount val="20"/>
                <c:pt idx="0">
                  <c:v>44973</c:v>
                </c:pt>
                <c:pt idx="1">
                  <c:v>44974</c:v>
                </c:pt>
                <c:pt idx="2">
                  <c:v>44975</c:v>
                </c:pt>
                <c:pt idx="3">
                  <c:v>44976</c:v>
                </c:pt>
                <c:pt idx="4">
                  <c:v>44977</c:v>
                </c:pt>
                <c:pt idx="5">
                  <c:v>44978</c:v>
                </c:pt>
                <c:pt idx="6">
                  <c:v>44979</c:v>
                </c:pt>
                <c:pt idx="7">
                  <c:v>44980</c:v>
                </c:pt>
                <c:pt idx="8">
                  <c:v>44981</c:v>
                </c:pt>
                <c:pt idx="9">
                  <c:v>44982</c:v>
                </c:pt>
                <c:pt idx="10">
                  <c:v>44983</c:v>
                </c:pt>
                <c:pt idx="11">
                  <c:v>44984</c:v>
                </c:pt>
                <c:pt idx="12">
                  <c:v>44985</c:v>
                </c:pt>
                <c:pt idx="13">
                  <c:v>44986</c:v>
                </c:pt>
                <c:pt idx="14">
                  <c:v>44987</c:v>
                </c:pt>
                <c:pt idx="15">
                  <c:v>44988</c:v>
                </c:pt>
                <c:pt idx="16">
                  <c:v>44989</c:v>
                </c:pt>
                <c:pt idx="17">
                  <c:v>44990</c:v>
                </c:pt>
                <c:pt idx="18">
                  <c:v>44991</c:v>
                </c:pt>
                <c:pt idx="19">
                  <c:v>44992</c:v>
                </c:pt>
              </c:numCache>
            </c:numRef>
          </c:cat>
          <c:val>
            <c:numRef>
              <c:f>Sheet1!$D$2:$D$21</c:f>
              <c:numCache>
                <c:formatCode>General</c:formatCode>
                <c:ptCount val="20"/>
                <c:pt idx="0">
                  <c:v>10</c:v>
                </c:pt>
                <c:pt idx="1">
                  <c:v>8</c:v>
                </c:pt>
                <c:pt idx="2">
                  <c:v>7</c:v>
                </c:pt>
                <c:pt idx="3">
                  <c:v>6</c:v>
                </c:pt>
                <c:pt idx="4">
                  <c:v>4</c:v>
                </c:pt>
                <c:pt idx="5">
                  <c:v>2</c:v>
                </c:pt>
                <c:pt idx="6">
                  <c:v>4</c:v>
                </c:pt>
                <c:pt idx="7">
                  <c:v>4</c:v>
                </c:pt>
                <c:pt idx="8">
                  <c:v>5</c:v>
                </c:pt>
                <c:pt idx="9">
                  <c:v>3</c:v>
                </c:pt>
                <c:pt idx="10">
                  <c:v>2</c:v>
                </c:pt>
                <c:pt idx="11">
                  <c:v>7</c:v>
                </c:pt>
                <c:pt idx="12">
                  <c:v>4</c:v>
                </c:pt>
                <c:pt idx="13">
                  <c:v>2</c:v>
                </c:pt>
                <c:pt idx="14">
                  <c:v>4</c:v>
                </c:pt>
                <c:pt idx="15">
                  <c:v>3</c:v>
                </c:pt>
                <c:pt idx="16">
                  <c:v>2</c:v>
                </c:pt>
                <c:pt idx="17">
                  <c:v>4</c:v>
                </c:pt>
                <c:pt idx="18">
                  <c:v>4</c:v>
                </c:pt>
                <c:pt idx="19">
                  <c:v>4</c:v>
                </c:pt>
              </c:numCache>
            </c:numRef>
          </c:val>
          <c:smooth val="0"/>
          <c:extLst>
            <c:ext xmlns:c16="http://schemas.microsoft.com/office/drawing/2014/chart" uri="{C3380CC4-5D6E-409C-BE32-E72D297353CC}">
              <c16:uniqueId val="{00000001-3B7E-174F-BCC0-0DD303D4445B}"/>
            </c:ext>
          </c:extLst>
        </c:ser>
        <c:dLbls>
          <c:showLegendKey val="0"/>
          <c:showVal val="0"/>
          <c:showCatName val="0"/>
          <c:showSerName val="0"/>
          <c:showPercent val="0"/>
          <c:showBubbleSize val="0"/>
        </c:dLbls>
        <c:smooth val="0"/>
        <c:axId val="113328128"/>
        <c:axId val="113329664"/>
      </c:lineChart>
      <c:dateAx>
        <c:axId val="113328128"/>
        <c:scaling>
          <c:orientation val="minMax"/>
        </c:scaling>
        <c:delete val="0"/>
        <c:axPos val="b"/>
        <c:numFmt formatCode="d\-mmm"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329664"/>
        <c:crosses val="autoZero"/>
        <c:auto val="1"/>
        <c:lblOffset val="100"/>
        <c:baseTimeUnit val="days"/>
      </c:dateAx>
      <c:valAx>
        <c:axId val="1133296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3281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diagrams/_rels/data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1">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2">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2324D4-C00C-4C77-810B-422777CC4D0D}" type="doc">
      <dgm:prSet loTypeId="urn:microsoft.com/office/officeart/2018/2/layout/IconCircleList#1" loCatId="icon" qsTypeId="urn:microsoft.com/office/officeart/2005/8/quickstyle/simple1#1" qsCatId="simple" csTypeId="urn:microsoft.com/office/officeart/2018/5/colors/Iconchunking_neutralicon_colorful1#1" csCatId="colorful" phldr="1"/>
      <dgm:spPr/>
      <dgm:t>
        <a:bodyPr/>
        <a:lstStyle/>
        <a:p>
          <a:endParaRPr lang="en-US"/>
        </a:p>
      </dgm:t>
    </dgm:pt>
    <dgm:pt modelId="{8265F86B-CB07-4899-A13D-40C1570723C3}">
      <dgm:prSet/>
      <dgm:spPr/>
      <dgm:t>
        <a:bodyPr/>
        <a:lstStyle/>
        <a:p>
          <a:pPr>
            <a:lnSpc>
              <a:spcPct val="100000"/>
            </a:lnSpc>
          </a:pPr>
          <a:r>
            <a:rPr lang="en-US" b="0" i="0"/>
            <a:t>Model Development and Validation</a:t>
          </a:r>
          <a:endParaRPr lang="en-US"/>
        </a:p>
      </dgm:t>
    </dgm:pt>
    <dgm:pt modelId="{67E1538C-308C-4ECD-BBEB-36550A049AD0}" type="parTrans" cxnId="{25D6BEAF-F213-4CDA-99E2-D7898239A55D}">
      <dgm:prSet/>
      <dgm:spPr/>
      <dgm:t>
        <a:bodyPr/>
        <a:lstStyle/>
        <a:p>
          <a:endParaRPr lang="en-US"/>
        </a:p>
      </dgm:t>
    </dgm:pt>
    <dgm:pt modelId="{92CC0716-885A-4276-AD25-E53EB9E62D64}" type="sibTrans" cxnId="{25D6BEAF-F213-4CDA-99E2-D7898239A55D}">
      <dgm:prSet/>
      <dgm:spPr/>
      <dgm:t>
        <a:bodyPr/>
        <a:lstStyle/>
        <a:p>
          <a:pPr>
            <a:lnSpc>
              <a:spcPct val="100000"/>
            </a:lnSpc>
          </a:pPr>
          <a:endParaRPr lang="en-US"/>
        </a:p>
      </dgm:t>
    </dgm:pt>
    <dgm:pt modelId="{7E6137E2-47E1-4085-B853-5D5D57B9F3F4}">
      <dgm:prSet/>
      <dgm:spPr/>
      <dgm:t>
        <a:bodyPr/>
        <a:lstStyle/>
        <a:p>
          <a:pPr>
            <a:lnSpc>
              <a:spcPct val="100000"/>
            </a:lnSpc>
          </a:pPr>
          <a:r>
            <a:rPr lang="en-US" b="0" i="0"/>
            <a:t>Overview of model development and validation process</a:t>
          </a:r>
          <a:endParaRPr lang="en-US"/>
        </a:p>
      </dgm:t>
    </dgm:pt>
    <dgm:pt modelId="{AC4351C7-45DE-4206-B72B-185ADF0E03D8}" type="parTrans" cxnId="{9C7054BF-8525-48BE-8E18-06467E39C6A1}">
      <dgm:prSet/>
      <dgm:spPr/>
      <dgm:t>
        <a:bodyPr/>
        <a:lstStyle/>
        <a:p>
          <a:endParaRPr lang="en-US"/>
        </a:p>
      </dgm:t>
    </dgm:pt>
    <dgm:pt modelId="{496B1987-25DD-4936-B808-689E21A90898}" type="sibTrans" cxnId="{9C7054BF-8525-48BE-8E18-06467E39C6A1}">
      <dgm:prSet/>
      <dgm:spPr/>
      <dgm:t>
        <a:bodyPr/>
        <a:lstStyle/>
        <a:p>
          <a:pPr>
            <a:lnSpc>
              <a:spcPct val="100000"/>
            </a:lnSpc>
          </a:pPr>
          <a:endParaRPr lang="en-US"/>
        </a:p>
      </dgm:t>
    </dgm:pt>
    <dgm:pt modelId="{DD1569EA-E80D-4C7A-A05F-74E0F6288DCB}">
      <dgm:prSet/>
      <dgm:spPr/>
      <dgm:t>
        <a:bodyPr/>
        <a:lstStyle/>
        <a:p>
          <a:pPr>
            <a:lnSpc>
              <a:spcPct val="100000"/>
            </a:lnSpc>
          </a:pPr>
          <a:r>
            <a:rPr lang="en-US" b="0" i="0"/>
            <a:t>Discussion of different evaluation metrics for SARS-CoV-2 detection models</a:t>
          </a:r>
          <a:endParaRPr lang="en-US"/>
        </a:p>
      </dgm:t>
    </dgm:pt>
    <dgm:pt modelId="{620A7665-7681-4052-80F4-D626EBE3F3A3}" type="parTrans" cxnId="{55BCD760-5524-4E71-B60E-D97054E84FA6}">
      <dgm:prSet/>
      <dgm:spPr/>
      <dgm:t>
        <a:bodyPr/>
        <a:lstStyle/>
        <a:p>
          <a:endParaRPr lang="en-US"/>
        </a:p>
      </dgm:t>
    </dgm:pt>
    <dgm:pt modelId="{D38A6009-F30F-4C50-AC40-E91A617DBABE}" type="sibTrans" cxnId="{55BCD760-5524-4E71-B60E-D97054E84FA6}">
      <dgm:prSet/>
      <dgm:spPr/>
      <dgm:t>
        <a:bodyPr/>
        <a:lstStyle/>
        <a:p>
          <a:pPr>
            <a:lnSpc>
              <a:spcPct val="100000"/>
            </a:lnSpc>
          </a:pPr>
          <a:endParaRPr lang="en-US"/>
        </a:p>
      </dgm:t>
    </dgm:pt>
    <dgm:pt modelId="{C947FCAA-B889-428A-9F54-0B4C611752C0}">
      <dgm:prSet/>
      <dgm:spPr/>
      <dgm:t>
        <a:bodyPr/>
        <a:lstStyle/>
        <a:p>
          <a:pPr>
            <a:lnSpc>
              <a:spcPct val="100000"/>
            </a:lnSpc>
          </a:pPr>
          <a:r>
            <a:rPr lang="en-US" b="0" i="0"/>
            <a:t>Considerations for model deployment and scalability</a:t>
          </a:r>
          <a:endParaRPr lang="en-US"/>
        </a:p>
      </dgm:t>
    </dgm:pt>
    <dgm:pt modelId="{D6F81693-B486-4F0D-9807-670E507C7EE7}" type="parTrans" cxnId="{420BC125-1DEB-4ABA-9AB4-924179CF79B5}">
      <dgm:prSet/>
      <dgm:spPr/>
      <dgm:t>
        <a:bodyPr/>
        <a:lstStyle/>
        <a:p>
          <a:endParaRPr lang="en-US"/>
        </a:p>
      </dgm:t>
    </dgm:pt>
    <dgm:pt modelId="{2BA5EEB6-01CF-42E3-BD13-4E2E4DB43BDA}" type="sibTrans" cxnId="{420BC125-1DEB-4ABA-9AB4-924179CF79B5}">
      <dgm:prSet/>
      <dgm:spPr/>
      <dgm:t>
        <a:bodyPr/>
        <a:lstStyle/>
        <a:p>
          <a:endParaRPr lang="en-US"/>
        </a:p>
      </dgm:t>
    </dgm:pt>
    <dgm:pt modelId="{20704AFD-1D3A-46FB-A3D2-55681EF0AC38}" type="pres">
      <dgm:prSet presAssocID="{D32324D4-C00C-4C77-810B-422777CC4D0D}" presName="root" presStyleCnt="0">
        <dgm:presLayoutVars>
          <dgm:dir/>
          <dgm:resizeHandles val="exact"/>
        </dgm:presLayoutVars>
      </dgm:prSet>
      <dgm:spPr/>
    </dgm:pt>
    <dgm:pt modelId="{4648F2BE-E2ED-4695-B744-5931C1617992}" type="pres">
      <dgm:prSet presAssocID="{D32324D4-C00C-4C77-810B-422777CC4D0D}" presName="container" presStyleCnt="0">
        <dgm:presLayoutVars>
          <dgm:dir/>
          <dgm:resizeHandles val="exact"/>
        </dgm:presLayoutVars>
      </dgm:prSet>
      <dgm:spPr/>
    </dgm:pt>
    <dgm:pt modelId="{5BF3DE6C-0EC6-429B-A759-3D995DA84E5D}" type="pres">
      <dgm:prSet presAssocID="{8265F86B-CB07-4899-A13D-40C1570723C3}" presName="compNode" presStyleCnt="0"/>
      <dgm:spPr/>
    </dgm:pt>
    <dgm:pt modelId="{46645B45-1992-47C6-8F9D-7CF402E2BB72}" type="pres">
      <dgm:prSet presAssocID="{8265F86B-CB07-4899-A13D-40C1570723C3}" presName="iconBgRect" presStyleLbl="bgShp" presStyleIdx="0" presStyleCnt="4"/>
      <dgm:spPr/>
    </dgm:pt>
    <dgm:pt modelId="{B9C6DD22-B4F2-4E22-A546-635179067318}" type="pres">
      <dgm:prSet presAssocID="{8265F86B-CB07-4899-A13D-40C1570723C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pt>
    <dgm:pt modelId="{43122B5F-B798-47E4-AF45-DB07259F1CB6}" type="pres">
      <dgm:prSet presAssocID="{8265F86B-CB07-4899-A13D-40C1570723C3}" presName="spaceRect" presStyleCnt="0"/>
      <dgm:spPr/>
    </dgm:pt>
    <dgm:pt modelId="{DCD8A66B-F1C3-4D27-8B26-2E9B530365D0}" type="pres">
      <dgm:prSet presAssocID="{8265F86B-CB07-4899-A13D-40C1570723C3}" presName="textRect" presStyleLbl="revTx" presStyleIdx="0" presStyleCnt="4">
        <dgm:presLayoutVars>
          <dgm:chMax val="1"/>
          <dgm:chPref val="1"/>
        </dgm:presLayoutVars>
      </dgm:prSet>
      <dgm:spPr/>
    </dgm:pt>
    <dgm:pt modelId="{C38D6696-356F-4FD8-AFF6-8283C8D3DEA7}" type="pres">
      <dgm:prSet presAssocID="{92CC0716-885A-4276-AD25-E53EB9E62D64}" presName="sibTrans" presStyleLbl="sibTrans2D1" presStyleIdx="0" presStyleCnt="0"/>
      <dgm:spPr/>
    </dgm:pt>
    <dgm:pt modelId="{0E68A2E6-8F81-4225-A8A9-FF86204D10E9}" type="pres">
      <dgm:prSet presAssocID="{7E6137E2-47E1-4085-B853-5D5D57B9F3F4}" presName="compNode" presStyleCnt="0"/>
      <dgm:spPr/>
    </dgm:pt>
    <dgm:pt modelId="{2E4F37C3-305A-42EA-961D-6DF2305949A2}" type="pres">
      <dgm:prSet presAssocID="{7E6137E2-47E1-4085-B853-5D5D57B9F3F4}" presName="iconBgRect" presStyleLbl="bgShp" presStyleIdx="1" presStyleCnt="4"/>
      <dgm:spPr/>
    </dgm:pt>
    <dgm:pt modelId="{44CD1A84-8CC1-4004-9BFC-FE41AE5FF265}" type="pres">
      <dgm:prSet presAssocID="{7E6137E2-47E1-4085-B853-5D5D57B9F3F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pt>
    <dgm:pt modelId="{9DBA6560-F74F-41CD-B3D6-ABE150B46A36}" type="pres">
      <dgm:prSet presAssocID="{7E6137E2-47E1-4085-B853-5D5D57B9F3F4}" presName="spaceRect" presStyleCnt="0"/>
      <dgm:spPr/>
    </dgm:pt>
    <dgm:pt modelId="{EA853382-871F-4047-84B5-118CF6DBDF11}" type="pres">
      <dgm:prSet presAssocID="{7E6137E2-47E1-4085-B853-5D5D57B9F3F4}" presName="textRect" presStyleLbl="revTx" presStyleIdx="1" presStyleCnt="4">
        <dgm:presLayoutVars>
          <dgm:chMax val="1"/>
          <dgm:chPref val="1"/>
        </dgm:presLayoutVars>
      </dgm:prSet>
      <dgm:spPr/>
    </dgm:pt>
    <dgm:pt modelId="{2E4074A3-1BAE-4B87-B592-3E0CEED4D609}" type="pres">
      <dgm:prSet presAssocID="{496B1987-25DD-4936-B808-689E21A90898}" presName="sibTrans" presStyleLbl="sibTrans2D1" presStyleIdx="0" presStyleCnt="0"/>
      <dgm:spPr/>
    </dgm:pt>
    <dgm:pt modelId="{67790D2A-5E64-40FC-A94E-2984B1EC95C2}" type="pres">
      <dgm:prSet presAssocID="{DD1569EA-E80D-4C7A-A05F-74E0F6288DCB}" presName="compNode" presStyleCnt="0"/>
      <dgm:spPr/>
    </dgm:pt>
    <dgm:pt modelId="{C3D85DFC-DC57-4900-B74E-D919391C8D16}" type="pres">
      <dgm:prSet presAssocID="{DD1569EA-E80D-4C7A-A05F-74E0F6288DCB}" presName="iconBgRect" presStyleLbl="bgShp" presStyleIdx="2" presStyleCnt="4"/>
      <dgm:spPr/>
    </dgm:pt>
    <dgm:pt modelId="{CCA8FC1F-A2A5-4C2B-99A2-58E189355376}" type="pres">
      <dgm:prSet presAssocID="{DD1569EA-E80D-4C7A-A05F-74E0F6288DC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pt>
    <dgm:pt modelId="{07E19A5A-9F59-43EA-8DE2-5CA656D1B98E}" type="pres">
      <dgm:prSet presAssocID="{DD1569EA-E80D-4C7A-A05F-74E0F6288DCB}" presName="spaceRect" presStyleCnt="0"/>
      <dgm:spPr/>
    </dgm:pt>
    <dgm:pt modelId="{21559A37-2922-457B-80C7-9E2390D0DE74}" type="pres">
      <dgm:prSet presAssocID="{DD1569EA-E80D-4C7A-A05F-74E0F6288DCB}" presName="textRect" presStyleLbl="revTx" presStyleIdx="2" presStyleCnt="4">
        <dgm:presLayoutVars>
          <dgm:chMax val="1"/>
          <dgm:chPref val="1"/>
        </dgm:presLayoutVars>
      </dgm:prSet>
      <dgm:spPr/>
    </dgm:pt>
    <dgm:pt modelId="{0A4E3580-3B2F-4A6C-913E-C1CCA8C1BAC5}" type="pres">
      <dgm:prSet presAssocID="{D38A6009-F30F-4C50-AC40-E91A617DBABE}" presName="sibTrans" presStyleLbl="sibTrans2D1" presStyleIdx="0" presStyleCnt="0"/>
      <dgm:spPr/>
    </dgm:pt>
    <dgm:pt modelId="{77533C1F-87B1-4A26-AADA-C364BF5E4961}" type="pres">
      <dgm:prSet presAssocID="{C947FCAA-B889-428A-9F54-0B4C611752C0}" presName="compNode" presStyleCnt="0"/>
      <dgm:spPr/>
    </dgm:pt>
    <dgm:pt modelId="{4AFD5E1E-688A-4B51-937C-B2C3B1E8F99C}" type="pres">
      <dgm:prSet presAssocID="{C947FCAA-B889-428A-9F54-0B4C611752C0}" presName="iconBgRect" presStyleLbl="bgShp" presStyleIdx="3" presStyleCnt="4"/>
      <dgm:spPr/>
    </dgm:pt>
    <dgm:pt modelId="{BAA54104-189A-401F-B433-21FA56973922}" type="pres">
      <dgm:prSet presAssocID="{C947FCAA-B889-428A-9F54-0B4C611752C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pt>
    <dgm:pt modelId="{9EB8D6C6-FD74-423C-AC19-A2C03B234807}" type="pres">
      <dgm:prSet presAssocID="{C947FCAA-B889-428A-9F54-0B4C611752C0}" presName="spaceRect" presStyleCnt="0"/>
      <dgm:spPr/>
    </dgm:pt>
    <dgm:pt modelId="{9730A3A5-FF93-41DA-AF38-AC44A43BD645}" type="pres">
      <dgm:prSet presAssocID="{C947FCAA-B889-428A-9F54-0B4C611752C0}" presName="textRect" presStyleLbl="revTx" presStyleIdx="3" presStyleCnt="4">
        <dgm:presLayoutVars>
          <dgm:chMax val="1"/>
          <dgm:chPref val="1"/>
        </dgm:presLayoutVars>
      </dgm:prSet>
      <dgm:spPr/>
    </dgm:pt>
  </dgm:ptLst>
  <dgm:cxnLst>
    <dgm:cxn modelId="{DF718D01-6E87-CA44-9176-825257003DDA}" type="presOf" srcId="{496B1987-25DD-4936-B808-689E21A90898}" destId="{2E4074A3-1BAE-4B87-B592-3E0CEED4D609}" srcOrd="0" destOrd="0" presId="urn:microsoft.com/office/officeart/2018/2/layout/IconCircleList#1"/>
    <dgm:cxn modelId="{DCB4D50F-3ECB-C64A-9C3B-319BD5A07962}" type="presOf" srcId="{7E6137E2-47E1-4085-B853-5D5D57B9F3F4}" destId="{EA853382-871F-4047-84B5-118CF6DBDF11}" srcOrd="0" destOrd="0" presId="urn:microsoft.com/office/officeart/2018/2/layout/IconCircleList#1"/>
    <dgm:cxn modelId="{420BC125-1DEB-4ABA-9AB4-924179CF79B5}" srcId="{D32324D4-C00C-4C77-810B-422777CC4D0D}" destId="{C947FCAA-B889-428A-9F54-0B4C611752C0}" srcOrd="3" destOrd="0" parTransId="{D6F81693-B486-4F0D-9807-670E507C7EE7}" sibTransId="{2BA5EEB6-01CF-42E3-BD13-4E2E4DB43BDA}"/>
    <dgm:cxn modelId="{2DEDAB53-2E99-9E4D-BBDF-0058A78CEF95}" type="presOf" srcId="{DD1569EA-E80D-4C7A-A05F-74E0F6288DCB}" destId="{21559A37-2922-457B-80C7-9E2390D0DE74}" srcOrd="0" destOrd="0" presId="urn:microsoft.com/office/officeart/2018/2/layout/IconCircleList#1"/>
    <dgm:cxn modelId="{55BCD760-5524-4E71-B60E-D97054E84FA6}" srcId="{D32324D4-C00C-4C77-810B-422777CC4D0D}" destId="{DD1569EA-E80D-4C7A-A05F-74E0F6288DCB}" srcOrd="2" destOrd="0" parTransId="{620A7665-7681-4052-80F4-D626EBE3F3A3}" sibTransId="{D38A6009-F30F-4C50-AC40-E91A617DBABE}"/>
    <dgm:cxn modelId="{4A817199-F6D2-5A40-B658-56FBB051108C}" type="presOf" srcId="{8265F86B-CB07-4899-A13D-40C1570723C3}" destId="{DCD8A66B-F1C3-4D27-8B26-2E9B530365D0}" srcOrd="0" destOrd="0" presId="urn:microsoft.com/office/officeart/2018/2/layout/IconCircleList#1"/>
    <dgm:cxn modelId="{E8175EA6-9008-294C-91D3-EC91261B86F1}" type="presOf" srcId="{92CC0716-885A-4276-AD25-E53EB9E62D64}" destId="{C38D6696-356F-4FD8-AFF6-8283C8D3DEA7}" srcOrd="0" destOrd="0" presId="urn:microsoft.com/office/officeart/2018/2/layout/IconCircleList#1"/>
    <dgm:cxn modelId="{25D6BEAF-F213-4CDA-99E2-D7898239A55D}" srcId="{D32324D4-C00C-4C77-810B-422777CC4D0D}" destId="{8265F86B-CB07-4899-A13D-40C1570723C3}" srcOrd="0" destOrd="0" parTransId="{67E1538C-308C-4ECD-BBEB-36550A049AD0}" sibTransId="{92CC0716-885A-4276-AD25-E53EB9E62D64}"/>
    <dgm:cxn modelId="{9C7054BF-8525-48BE-8E18-06467E39C6A1}" srcId="{D32324D4-C00C-4C77-810B-422777CC4D0D}" destId="{7E6137E2-47E1-4085-B853-5D5D57B9F3F4}" srcOrd="1" destOrd="0" parTransId="{AC4351C7-45DE-4206-B72B-185ADF0E03D8}" sibTransId="{496B1987-25DD-4936-B808-689E21A90898}"/>
    <dgm:cxn modelId="{299C25D0-6F0F-4148-93F2-D96F71B4CBCF}" type="presOf" srcId="{D38A6009-F30F-4C50-AC40-E91A617DBABE}" destId="{0A4E3580-3B2F-4A6C-913E-C1CCA8C1BAC5}" srcOrd="0" destOrd="0" presId="urn:microsoft.com/office/officeart/2018/2/layout/IconCircleList#1"/>
    <dgm:cxn modelId="{76A10AF2-97A6-B34F-8920-3E42708D962A}" type="presOf" srcId="{D32324D4-C00C-4C77-810B-422777CC4D0D}" destId="{20704AFD-1D3A-46FB-A3D2-55681EF0AC38}" srcOrd="0" destOrd="0" presId="urn:microsoft.com/office/officeart/2018/2/layout/IconCircleList#1"/>
    <dgm:cxn modelId="{E5F4BAF7-67A8-3445-B6BD-6C0FC4AFAFF7}" type="presOf" srcId="{C947FCAA-B889-428A-9F54-0B4C611752C0}" destId="{9730A3A5-FF93-41DA-AF38-AC44A43BD645}" srcOrd="0" destOrd="0" presId="urn:microsoft.com/office/officeart/2018/2/layout/IconCircleList#1"/>
    <dgm:cxn modelId="{BB492137-415D-5F4E-8D38-CF62626CEA35}" type="presParOf" srcId="{20704AFD-1D3A-46FB-A3D2-55681EF0AC38}" destId="{4648F2BE-E2ED-4695-B744-5931C1617992}" srcOrd="0" destOrd="0" presId="urn:microsoft.com/office/officeart/2018/2/layout/IconCircleList#1"/>
    <dgm:cxn modelId="{A89DD487-7C4F-D944-9A31-D988D1670657}" type="presParOf" srcId="{4648F2BE-E2ED-4695-B744-5931C1617992}" destId="{5BF3DE6C-0EC6-429B-A759-3D995DA84E5D}" srcOrd="0" destOrd="0" presId="urn:microsoft.com/office/officeart/2018/2/layout/IconCircleList#1"/>
    <dgm:cxn modelId="{08120380-57A9-A544-BEE2-EDF448B08649}" type="presParOf" srcId="{5BF3DE6C-0EC6-429B-A759-3D995DA84E5D}" destId="{46645B45-1992-47C6-8F9D-7CF402E2BB72}" srcOrd="0" destOrd="0" presId="urn:microsoft.com/office/officeart/2018/2/layout/IconCircleList#1"/>
    <dgm:cxn modelId="{7228B494-E128-4F4E-B4EE-E2C1EE7AE507}" type="presParOf" srcId="{5BF3DE6C-0EC6-429B-A759-3D995DA84E5D}" destId="{B9C6DD22-B4F2-4E22-A546-635179067318}" srcOrd="1" destOrd="0" presId="urn:microsoft.com/office/officeart/2018/2/layout/IconCircleList#1"/>
    <dgm:cxn modelId="{552C7DD8-D23A-8F4F-84E9-54A73DD19A2D}" type="presParOf" srcId="{5BF3DE6C-0EC6-429B-A759-3D995DA84E5D}" destId="{43122B5F-B798-47E4-AF45-DB07259F1CB6}" srcOrd="2" destOrd="0" presId="urn:microsoft.com/office/officeart/2018/2/layout/IconCircleList#1"/>
    <dgm:cxn modelId="{E963A903-47F9-E849-9D9E-D5E65433D5E8}" type="presParOf" srcId="{5BF3DE6C-0EC6-429B-A759-3D995DA84E5D}" destId="{DCD8A66B-F1C3-4D27-8B26-2E9B530365D0}" srcOrd="3" destOrd="0" presId="urn:microsoft.com/office/officeart/2018/2/layout/IconCircleList#1"/>
    <dgm:cxn modelId="{585BD7F1-1994-2A42-BC55-715011D4FA4F}" type="presParOf" srcId="{4648F2BE-E2ED-4695-B744-5931C1617992}" destId="{C38D6696-356F-4FD8-AFF6-8283C8D3DEA7}" srcOrd="1" destOrd="0" presId="urn:microsoft.com/office/officeart/2018/2/layout/IconCircleList#1"/>
    <dgm:cxn modelId="{34E964C0-FE74-F948-B757-AFCD487298C4}" type="presParOf" srcId="{4648F2BE-E2ED-4695-B744-5931C1617992}" destId="{0E68A2E6-8F81-4225-A8A9-FF86204D10E9}" srcOrd="2" destOrd="0" presId="urn:microsoft.com/office/officeart/2018/2/layout/IconCircleList#1"/>
    <dgm:cxn modelId="{12B9FB2F-476F-0142-A9AD-2C610FEB4A2A}" type="presParOf" srcId="{0E68A2E6-8F81-4225-A8A9-FF86204D10E9}" destId="{2E4F37C3-305A-42EA-961D-6DF2305949A2}" srcOrd="0" destOrd="0" presId="urn:microsoft.com/office/officeart/2018/2/layout/IconCircleList#1"/>
    <dgm:cxn modelId="{08F52031-1E1E-9647-A5CC-B2EA2F99FA3D}" type="presParOf" srcId="{0E68A2E6-8F81-4225-A8A9-FF86204D10E9}" destId="{44CD1A84-8CC1-4004-9BFC-FE41AE5FF265}" srcOrd="1" destOrd="0" presId="urn:microsoft.com/office/officeart/2018/2/layout/IconCircleList#1"/>
    <dgm:cxn modelId="{025C023F-B89D-D44A-89AF-ADA1973E28FC}" type="presParOf" srcId="{0E68A2E6-8F81-4225-A8A9-FF86204D10E9}" destId="{9DBA6560-F74F-41CD-B3D6-ABE150B46A36}" srcOrd="2" destOrd="0" presId="urn:microsoft.com/office/officeart/2018/2/layout/IconCircleList#1"/>
    <dgm:cxn modelId="{3EA2B2F7-8BBA-C148-8D25-1E6361D4E385}" type="presParOf" srcId="{0E68A2E6-8F81-4225-A8A9-FF86204D10E9}" destId="{EA853382-871F-4047-84B5-118CF6DBDF11}" srcOrd="3" destOrd="0" presId="urn:microsoft.com/office/officeart/2018/2/layout/IconCircleList#1"/>
    <dgm:cxn modelId="{937644C5-F97D-7C45-937B-AF332E411847}" type="presParOf" srcId="{4648F2BE-E2ED-4695-B744-5931C1617992}" destId="{2E4074A3-1BAE-4B87-B592-3E0CEED4D609}" srcOrd="3" destOrd="0" presId="urn:microsoft.com/office/officeart/2018/2/layout/IconCircleList#1"/>
    <dgm:cxn modelId="{79269202-E9B0-AB4E-AD29-C452712A69DE}" type="presParOf" srcId="{4648F2BE-E2ED-4695-B744-5931C1617992}" destId="{67790D2A-5E64-40FC-A94E-2984B1EC95C2}" srcOrd="4" destOrd="0" presId="urn:microsoft.com/office/officeart/2018/2/layout/IconCircleList#1"/>
    <dgm:cxn modelId="{AF576664-C8CA-994E-827D-C576C802A587}" type="presParOf" srcId="{67790D2A-5E64-40FC-A94E-2984B1EC95C2}" destId="{C3D85DFC-DC57-4900-B74E-D919391C8D16}" srcOrd="0" destOrd="0" presId="urn:microsoft.com/office/officeart/2018/2/layout/IconCircleList#1"/>
    <dgm:cxn modelId="{D826DB24-B225-A940-8601-17ADA212CF7A}" type="presParOf" srcId="{67790D2A-5E64-40FC-A94E-2984B1EC95C2}" destId="{CCA8FC1F-A2A5-4C2B-99A2-58E189355376}" srcOrd="1" destOrd="0" presId="urn:microsoft.com/office/officeart/2018/2/layout/IconCircleList#1"/>
    <dgm:cxn modelId="{D5C2D8B0-4F00-D146-8E21-13E118C08453}" type="presParOf" srcId="{67790D2A-5E64-40FC-A94E-2984B1EC95C2}" destId="{07E19A5A-9F59-43EA-8DE2-5CA656D1B98E}" srcOrd="2" destOrd="0" presId="urn:microsoft.com/office/officeart/2018/2/layout/IconCircleList#1"/>
    <dgm:cxn modelId="{CD9ED709-472B-134F-854E-97918630E902}" type="presParOf" srcId="{67790D2A-5E64-40FC-A94E-2984B1EC95C2}" destId="{21559A37-2922-457B-80C7-9E2390D0DE74}" srcOrd="3" destOrd="0" presId="urn:microsoft.com/office/officeart/2018/2/layout/IconCircleList#1"/>
    <dgm:cxn modelId="{FCEC827F-3D08-3348-823C-EE8AEEFCF7B0}" type="presParOf" srcId="{4648F2BE-E2ED-4695-B744-5931C1617992}" destId="{0A4E3580-3B2F-4A6C-913E-C1CCA8C1BAC5}" srcOrd="5" destOrd="0" presId="urn:microsoft.com/office/officeart/2018/2/layout/IconCircleList#1"/>
    <dgm:cxn modelId="{E2809388-4A02-5645-845A-3A79F71741BB}" type="presParOf" srcId="{4648F2BE-E2ED-4695-B744-5931C1617992}" destId="{77533C1F-87B1-4A26-AADA-C364BF5E4961}" srcOrd="6" destOrd="0" presId="urn:microsoft.com/office/officeart/2018/2/layout/IconCircleList#1"/>
    <dgm:cxn modelId="{ACFB52F8-ABD1-FB44-81BA-AEA97531442E}" type="presParOf" srcId="{77533C1F-87B1-4A26-AADA-C364BF5E4961}" destId="{4AFD5E1E-688A-4B51-937C-B2C3B1E8F99C}" srcOrd="0" destOrd="0" presId="urn:microsoft.com/office/officeart/2018/2/layout/IconCircleList#1"/>
    <dgm:cxn modelId="{916FA3D6-A72A-E74B-85AE-278942120609}" type="presParOf" srcId="{77533C1F-87B1-4A26-AADA-C364BF5E4961}" destId="{BAA54104-189A-401F-B433-21FA56973922}" srcOrd="1" destOrd="0" presId="urn:microsoft.com/office/officeart/2018/2/layout/IconCircleList#1"/>
    <dgm:cxn modelId="{23DDACE5-1547-DB4A-B382-F2657CA3FEA6}" type="presParOf" srcId="{77533C1F-87B1-4A26-AADA-C364BF5E4961}" destId="{9EB8D6C6-FD74-423C-AC19-A2C03B234807}" srcOrd="2" destOrd="0" presId="urn:microsoft.com/office/officeart/2018/2/layout/IconCircleList#1"/>
    <dgm:cxn modelId="{0C6BA6B2-C4C6-F342-B3D2-15A3988B72EE}" type="presParOf" srcId="{77533C1F-87B1-4A26-AADA-C364BF5E4961}" destId="{9730A3A5-FF93-41DA-AF38-AC44A43BD645}" srcOrd="3" destOrd="0" presId="urn:microsoft.com/office/officeart/2018/2/layout/IconCircle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7EADBE-CD52-4C03-9ABB-2218E657B9E5}" type="doc">
      <dgm:prSet loTypeId="urn:microsoft.com/office/officeart/2005/8/layout/arrow5" loCatId="relationship" qsTypeId="urn:microsoft.com/office/officeart/2005/8/quickstyle/simple1#2" qsCatId="simple" csTypeId="urn:microsoft.com/office/officeart/2005/8/colors/accent1_2#1" csCatId="accent1"/>
      <dgm:spPr/>
      <dgm:t>
        <a:bodyPr/>
        <a:lstStyle/>
        <a:p>
          <a:endParaRPr lang="en-US"/>
        </a:p>
      </dgm:t>
    </dgm:pt>
    <dgm:pt modelId="{9C8F3FFD-B57C-4FC7-BECE-460251DD4739}">
      <dgm:prSet/>
      <dgm:spPr/>
      <dgm:t>
        <a:bodyPr/>
        <a:lstStyle/>
        <a:p>
          <a:r>
            <a:rPr lang="en-US" b="0" i="0"/>
            <a:t>Ethical and Regulatory Considerations</a:t>
          </a:r>
          <a:endParaRPr lang="en-US"/>
        </a:p>
      </dgm:t>
    </dgm:pt>
    <dgm:pt modelId="{35E8EECD-4780-49CA-B869-FF77B5F65350}" type="parTrans" cxnId="{283DDEDD-EC0C-4A3F-95D4-4A0952A809E6}">
      <dgm:prSet/>
      <dgm:spPr/>
      <dgm:t>
        <a:bodyPr/>
        <a:lstStyle/>
        <a:p>
          <a:endParaRPr lang="en-US"/>
        </a:p>
      </dgm:t>
    </dgm:pt>
    <dgm:pt modelId="{9DBE44D4-B13D-4496-95F0-EB8C098B1241}" type="sibTrans" cxnId="{283DDEDD-EC0C-4A3F-95D4-4A0952A809E6}">
      <dgm:prSet/>
      <dgm:spPr/>
      <dgm:t>
        <a:bodyPr/>
        <a:lstStyle/>
        <a:p>
          <a:endParaRPr lang="en-US"/>
        </a:p>
      </dgm:t>
    </dgm:pt>
    <dgm:pt modelId="{E8299AFB-2F1D-44AE-9359-C1FBA6B4E529}">
      <dgm:prSet/>
      <dgm:spPr/>
      <dgm:t>
        <a:bodyPr/>
        <a:lstStyle/>
        <a:p>
          <a:r>
            <a:rPr lang="en-US" b="0" i="0"/>
            <a:t>Discussion of ethical and regulatory considerations related to AI-based SARS-CoV-2 detection</a:t>
          </a:r>
          <a:endParaRPr lang="en-US"/>
        </a:p>
      </dgm:t>
    </dgm:pt>
    <dgm:pt modelId="{57AE8C05-4D0E-47D0-B772-D691E67C1A93}" type="parTrans" cxnId="{7331BFFC-5C52-46F0-97C9-CC351C03A040}">
      <dgm:prSet/>
      <dgm:spPr/>
      <dgm:t>
        <a:bodyPr/>
        <a:lstStyle/>
        <a:p>
          <a:endParaRPr lang="en-US"/>
        </a:p>
      </dgm:t>
    </dgm:pt>
    <dgm:pt modelId="{3F69303B-CE81-4080-BA3E-29E4425C93B3}" type="sibTrans" cxnId="{7331BFFC-5C52-46F0-97C9-CC351C03A040}">
      <dgm:prSet/>
      <dgm:spPr/>
      <dgm:t>
        <a:bodyPr/>
        <a:lstStyle/>
        <a:p>
          <a:endParaRPr lang="en-US"/>
        </a:p>
      </dgm:t>
    </dgm:pt>
    <dgm:pt modelId="{64527A22-02F8-4738-8EA3-5447042D75D8}">
      <dgm:prSet/>
      <dgm:spPr/>
      <dgm:t>
        <a:bodyPr/>
        <a:lstStyle/>
        <a:p>
          <a:r>
            <a:rPr lang="en-US" b="0" i="0"/>
            <a:t>Privacy concerns related to data collection and sharing</a:t>
          </a:r>
          <a:endParaRPr lang="en-US"/>
        </a:p>
      </dgm:t>
    </dgm:pt>
    <dgm:pt modelId="{26211401-B7C8-44D6-BE30-D5621BE1C557}" type="parTrans" cxnId="{FEB93148-C4F6-464D-8C5E-A498ED184EFA}">
      <dgm:prSet/>
      <dgm:spPr/>
      <dgm:t>
        <a:bodyPr/>
        <a:lstStyle/>
        <a:p>
          <a:endParaRPr lang="en-US"/>
        </a:p>
      </dgm:t>
    </dgm:pt>
    <dgm:pt modelId="{0321B4F1-A9C0-4ABD-AE42-5C82F934F4BB}" type="sibTrans" cxnId="{FEB93148-C4F6-464D-8C5E-A498ED184EFA}">
      <dgm:prSet/>
      <dgm:spPr/>
      <dgm:t>
        <a:bodyPr/>
        <a:lstStyle/>
        <a:p>
          <a:endParaRPr lang="en-US"/>
        </a:p>
      </dgm:t>
    </dgm:pt>
    <dgm:pt modelId="{5DCEFEAE-5996-45F0-B4E3-220FC618F8CE}">
      <dgm:prSet/>
      <dgm:spPr/>
      <dgm:t>
        <a:bodyPr/>
        <a:lstStyle/>
        <a:p>
          <a:r>
            <a:rPr lang="en-US" b="0" i="0"/>
            <a:t>Regulatory requirements for deploying AI-based SARS-CoV-2 detection systems</a:t>
          </a:r>
          <a:endParaRPr lang="en-US"/>
        </a:p>
      </dgm:t>
    </dgm:pt>
    <dgm:pt modelId="{E48E357D-B292-47DF-8B69-33D1F3F03F1F}" type="parTrans" cxnId="{AABD9C19-B934-4CCB-98C7-2A93CE116A0E}">
      <dgm:prSet/>
      <dgm:spPr/>
      <dgm:t>
        <a:bodyPr/>
        <a:lstStyle/>
        <a:p>
          <a:endParaRPr lang="en-US"/>
        </a:p>
      </dgm:t>
    </dgm:pt>
    <dgm:pt modelId="{4FD9948F-0D8F-4977-989E-613630D65513}" type="sibTrans" cxnId="{AABD9C19-B934-4CCB-98C7-2A93CE116A0E}">
      <dgm:prSet/>
      <dgm:spPr/>
      <dgm:t>
        <a:bodyPr/>
        <a:lstStyle/>
        <a:p>
          <a:endParaRPr lang="en-US"/>
        </a:p>
      </dgm:t>
    </dgm:pt>
    <dgm:pt modelId="{392287C2-0994-AC49-A411-80AC228BCA9E}" type="pres">
      <dgm:prSet presAssocID="{B47EADBE-CD52-4C03-9ABB-2218E657B9E5}" presName="diagram" presStyleCnt="0">
        <dgm:presLayoutVars>
          <dgm:dir/>
          <dgm:resizeHandles val="exact"/>
        </dgm:presLayoutVars>
      </dgm:prSet>
      <dgm:spPr/>
    </dgm:pt>
    <dgm:pt modelId="{C1D22D5F-1D00-8B44-B839-DD1FDB6EBF1A}" type="pres">
      <dgm:prSet presAssocID="{9C8F3FFD-B57C-4FC7-BECE-460251DD4739}" presName="arrow" presStyleLbl="node1" presStyleIdx="0" presStyleCnt="4">
        <dgm:presLayoutVars>
          <dgm:bulletEnabled val="1"/>
        </dgm:presLayoutVars>
      </dgm:prSet>
      <dgm:spPr/>
    </dgm:pt>
    <dgm:pt modelId="{17693639-0DCC-A845-8A7A-0966924CA226}" type="pres">
      <dgm:prSet presAssocID="{E8299AFB-2F1D-44AE-9359-C1FBA6B4E529}" presName="arrow" presStyleLbl="node1" presStyleIdx="1" presStyleCnt="4">
        <dgm:presLayoutVars>
          <dgm:bulletEnabled val="1"/>
        </dgm:presLayoutVars>
      </dgm:prSet>
      <dgm:spPr/>
    </dgm:pt>
    <dgm:pt modelId="{17FAE669-B8CF-D24D-9DA6-5019501521D7}" type="pres">
      <dgm:prSet presAssocID="{64527A22-02F8-4738-8EA3-5447042D75D8}" presName="arrow" presStyleLbl="node1" presStyleIdx="2" presStyleCnt="4">
        <dgm:presLayoutVars>
          <dgm:bulletEnabled val="1"/>
        </dgm:presLayoutVars>
      </dgm:prSet>
      <dgm:spPr/>
    </dgm:pt>
    <dgm:pt modelId="{3C52AE49-292F-7043-A9C2-AE72734604BB}" type="pres">
      <dgm:prSet presAssocID="{5DCEFEAE-5996-45F0-B4E3-220FC618F8CE}" presName="arrow" presStyleLbl="node1" presStyleIdx="3" presStyleCnt="4">
        <dgm:presLayoutVars>
          <dgm:bulletEnabled val="1"/>
        </dgm:presLayoutVars>
      </dgm:prSet>
      <dgm:spPr/>
    </dgm:pt>
  </dgm:ptLst>
  <dgm:cxnLst>
    <dgm:cxn modelId="{AABD9C19-B934-4CCB-98C7-2A93CE116A0E}" srcId="{B47EADBE-CD52-4C03-9ABB-2218E657B9E5}" destId="{5DCEFEAE-5996-45F0-B4E3-220FC618F8CE}" srcOrd="3" destOrd="0" parTransId="{E48E357D-B292-47DF-8B69-33D1F3F03F1F}" sibTransId="{4FD9948F-0D8F-4977-989E-613630D65513}"/>
    <dgm:cxn modelId="{D3A58D2C-69F1-4A43-8E64-C17B3CF727AF}" type="presOf" srcId="{E8299AFB-2F1D-44AE-9359-C1FBA6B4E529}" destId="{17693639-0DCC-A845-8A7A-0966924CA226}" srcOrd="0" destOrd="0" presId="urn:microsoft.com/office/officeart/2005/8/layout/arrow5"/>
    <dgm:cxn modelId="{FEB93148-C4F6-464D-8C5E-A498ED184EFA}" srcId="{B47EADBE-CD52-4C03-9ABB-2218E657B9E5}" destId="{64527A22-02F8-4738-8EA3-5447042D75D8}" srcOrd="2" destOrd="0" parTransId="{26211401-B7C8-44D6-BE30-D5621BE1C557}" sibTransId="{0321B4F1-A9C0-4ABD-AE42-5C82F934F4BB}"/>
    <dgm:cxn modelId="{D3A0A571-EDEF-2F41-919D-3735B359E12C}" type="presOf" srcId="{B47EADBE-CD52-4C03-9ABB-2218E657B9E5}" destId="{392287C2-0994-AC49-A411-80AC228BCA9E}" srcOrd="0" destOrd="0" presId="urn:microsoft.com/office/officeart/2005/8/layout/arrow5"/>
    <dgm:cxn modelId="{E9AB54A9-2BC1-344D-9632-93C085575FDA}" type="presOf" srcId="{9C8F3FFD-B57C-4FC7-BECE-460251DD4739}" destId="{C1D22D5F-1D00-8B44-B839-DD1FDB6EBF1A}" srcOrd="0" destOrd="0" presId="urn:microsoft.com/office/officeart/2005/8/layout/arrow5"/>
    <dgm:cxn modelId="{E0520FAD-0C1B-6F45-8541-657938120F34}" type="presOf" srcId="{64527A22-02F8-4738-8EA3-5447042D75D8}" destId="{17FAE669-B8CF-D24D-9DA6-5019501521D7}" srcOrd="0" destOrd="0" presId="urn:microsoft.com/office/officeart/2005/8/layout/arrow5"/>
    <dgm:cxn modelId="{DBF0A5D8-6475-F34C-8A10-32653B9CF9A0}" type="presOf" srcId="{5DCEFEAE-5996-45F0-B4E3-220FC618F8CE}" destId="{3C52AE49-292F-7043-A9C2-AE72734604BB}" srcOrd="0" destOrd="0" presId="urn:microsoft.com/office/officeart/2005/8/layout/arrow5"/>
    <dgm:cxn modelId="{283DDEDD-EC0C-4A3F-95D4-4A0952A809E6}" srcId="{B47EADBE-CD52-4C03-9ABB-2218E657B9E5}" destId="{9C8F3FFD-B57C-4FC7-BECE-460251DD4739}" srcOrd="0" destOrd="0" parTransId="{35E8EECD-4780-49CA-B869-FF77B5F65350}" sibTransId="{9DBE44D4-B13D-4496-95F0-EB8C098B1241}"/>
    <dgm:cxn modelId="{7331BFFC-5C52-46F0-97C9-CC351C03A040}" srcId="{B47EADBE-CD52-4C03-9ABB-2218E657B9E5}" destId="{E8299AFB-2F1D-44AE-9359-C1FBA6B4E529}" srcOrd="1" destOrd="0" parTransId="{57AE8C05-4D0E-47D0-B772-D691E67C1A93}" sibTransId="{3F69303B-CE81-4080-BA3E-29E4425C93B3}"/>
    <dgm:cxn modelId="{6ABE7BE6-84ED-0640-B3AD-B4DAA18DF0D3}" type="presParOf" srcId="{392287C2-0994-AC49-A411-80AC228BCA9E}" destId="{C1D22D5F-1D00-8B44-B839-DD1FDB6EBF1A}" srcOrd="0" destOrd="0" presId="urn:microsoft.com/office/officeart/2005/8/layout/arrow5"/>
    <dgm:cxn modelId="{2B181BD6-34D1-3847-9B78-370E877CA0DB}" type="presParOf" srcId="{392287C2-0994-AC49-A411-80AC228BCA9E}" destId="{17693639-0DCC-A845-8A7A-0966924CA226}" srcOrd="1" destOrd="0" presId="urn:microsoft.com/office/officeart/2005/8/layout/arrow5"/>
    <dgm:cxn modelId="{8D7BCAAD-D54C-784D-B067-8AF9D7D5708E}" type="presParOf" srcId="{392287C2-0994-AC49-A411-80AC228BCA9E}" destId="{17FAE669-B8CF-D24D-9DA6-5019501521D7}" srcOrd="2" destOrd="0" presId="urn:microsoft.com/office/officeart/2005/8/layout/arrow5"/>
    <dgm:cxn modelId="{7C60811C-48DD-7B44-B090-8136B4903F3E}" type="presParOf" srcId="{392287C2-0994-AC49-A411-80AC228BCA9E}" destId="{3C52AE49-292F-7043-A9C2-AE72734604BB}" srcOrd="3" destOrd="0" presId="urn:microsoft.com/office/officeart/2005/8/layout/arrow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4F47061-8089-49F7-9F4C-CDF053754752}" type="doc">
      <dgm:prSet loTypeId="urn:microsoft.com/office/officeart/2005/8/layout/hierarchy1#1" loCatId="hierarchy" qsTypeId="urn:microsoft.com/office/officeart/2005/8/quickstyle/simple1#3" qsCatId="simple" csTypeId="urn:microsoft.com/office/officeart/2005/8/colors/colorful5#1" csCatId="colorful"/>
      <dgm:spPr/>
      <dgm:t>
        <a:bodyPr/>
        <a:lstStyle/>
        <a:p>
          <a:endParaRPr lang="en-US"/>
        </a:p>
      </dgm:t>
    </dgm:pt>
    <dgm:pt modelId="{DD97FE4E-64F6-4216-8A4F-B096C894B701}">
      <dgm:prSet/>
      <dgm:spPr/>
      <dgm:t>
        <a:bodyPr/>
        <a:lstStyle/>
        <a:p>
          <a:r>
            <a:rPr lang="en-US" b="0" i="0"/>
            <a:t>The project team will collect and preprocess SARS-CoV-2 data from various sources such as public health databases and hospital records. The data will be used to train and validate AI models for the detection of SARS-CoV-2 from patient samples. The project will work closely with healthcare professionals, data scientists, and AI experts to ensure the development of reliable and accurate models.</a:t>
          </a:r>
          <a:endParaRPr lang="en-US"/>
        </a:p>
      </dgm:t>
    </dgm:pt>
    <dgm:pt modelId="{50981022-CF60-4C48-9D5B-BD6D228627B5}" type="parTrans" cxnId="{1C7B104D-EBD8-4F19-B049-41546E63AC56}">
      <dgm:prSet/>
      <dgm:spPr/>
      <dgm:t>
        <a:bodyPr/>
        <a:lstStyle/>
        <a:p>
          <a:endParaRPr lang="en-US"/>
        </a:p>
      </dgm:t>
    </dgm:pt>
    <dgm:pt modelId="{61DBE0F6-A801-45D1-B88D-AB7B34B9848F}" type="sibTrans" cxnId="{1C7B104D-EBD8-4F19-B049-41546E63AC56}">
      <dgm:prSet/>
      <dgm:spPr/>
      <dgm:t>
        <a:bodyPr/>
        <a:lstStyle/>
        <a:p>
          <a:endParaRPr lang="en-US"/>
        </a:p>
      </dgm:t>
    </dgm:pt>
    <dgm:pt modelId="{D8B3777C-B586-4094-87F7-372379B0F4B2}">
      <dgm:prSet/>
      <dgm:spPr/>
      <dgm:t>
        <a:bodyPr/>
        <a:lstStyle/>
        <a:p>
          <a:r>
            <a:rPr lang="en-US" b="0" i="0"/>
            <a:t>The project will also investigate the ethical and regulatory considerations related to AI-based SARS-CoV-2 detection, such as privacy concerns related to data collection and sharing, and regulatory requirements for deploying AI-based SARS-CoV-2 detection systems.</a:t>
          </a:r>
          <a:endParaRPr lang="en-US"/>
        </a:p>
      </dgm:t>
    </dgm:pt>
    <dgm:pt modelId="{C94AD0E9-4CCE-402D-88F3-9369310985B5}" type="parTrans" cxnId="{626F7690-661B-4ED9-B1A3-59F72D415A76}">
      <dgm:prSet/>
      <dgm:spPr/>
      <dgm:t>
        <a:bodyPr/>
        <a:lstStyle/>
        <a:p>
          <a:endParaRPr lang="en-US"/>
        </a:p>
      </dgm:t>
    </dgm:pt>
    <dgm:pt modelId="{A6E22CFC-E024-4287-94B1-7B03710E7E01}" type="sibTrans" cxnId="{626F7690-661B-4ED9-B1A3-59F72D415A76}">
      <dgm:prSet/>
      <dgm:spPr/>
      <dgm:t>
        <a:bodyPr/>
        <a:lstStyle/>
        <a:p>
          <a:endParaRPr lang="en-US"/>
        </a:p>
      </dgm:t>
    </dgm:pt>
    <dgm:pt modelId="{32EDCA37-4C3B-844E-83D2-EF59B5772F4C}" type="pres">
      <dgm:prSet presAssocID="{64F47061-8089-49F7-9F4C-CDF053754752}" presName="hierChild1" presStyleCnt="0">
        <dgm:presLayoutVars>
          <dgm:chPref val="1"/>
          <dgm:dir/>
          <dgm:animOne val="branch"/>
          <dgm:animLvl val="lvl"/>
          <dgm:resizeHandles/>
        </dgm:presLayoutVars>
      </dgm:prSet>
      <dgm:spPr/>
    </dgm:pt>
    <dgm:pt modelId="{E91D04FA-AB04-8741-B94D-732E72C97545}" type="pres">
      <dgm:prSet presAssocID="{DD97FE4E-64F6-4216-8A4F-B096C894B701}" presName="hierRoot1" presStyleCnt="0"/>
      <dgm:spPr/>
    </dgm:pt>
    <dgm:pt modelId="{798ADC69-D318-4446-824E-41C77840A451}" type="pres">
      <dgm:prSet presAssocID="{DD97FE4E-64F6-4216-8A4F-B096C894B701}" presName="composite" presStyleCnt="0"/>
      <dgm:spPr/>
    </dgm:pt>
    <dgm:pt modelId="{DBF69ED8-5BC7-7546-BD7E-64546301D3F6}" type="pres">
      <dgm:prSet presAssocID="{DD97FE4E-64F6-4216-8A4F-B096C894B701}" presName="background" presStyleLbl="node0" presStyleIdx="0" presStyleCnt="2"/>
      <dgm:spPr>
        <a:solidFill>
          <a:schemeClr val="tx1"/>
        </a:solidFill>
      </dgm:spPr>
    </dgm:pt>
    <dgm:pt modelId="{D694BB83-A00C-EA49-8235-72A95081907A}" type="pres">
      <dgm:prSet presAssocID="{DD97FE4E-64F6-4216-8A4F-B096C894B701}" presName="text" presStyleLbl="fgAcc0" presStyleIdx="0" presStyleCnt="2">
        <dgm:presLayoutVars>
          <dgm:chPref val="3"/>
        </dgm:presLayoutVars>
      </dgm:prSet>
      <dgm:spPr/>
    </dgm:pt>
    <dgm:pt modelId="{9F3216D2-C133-764A-9D38-9367D5391E81}" type="pres">
      <dgm:prSet presAssocID="{DD97FE4E-64F6-4216-8A4F-B096C894B701}" presName="hierChild2" presStyleCnt="0"/>
      <dgm:spPr/>
    </dgm:pt>
    <dgm:pt modelId="{5D82C938-D9BA-9C42-935A-D13B189A2EF1}" type="pres">
      <dgm:prSet presAssocID="{D8B3777C-B586-4094-87F7-372379B0F4B2}" presName="hierRoot1" presStyleCnt="0"/>
      <dgm:spPr/>
    </dgm:pt>
    <dgm:pt modelId="{B1CD6115-EC66-8C4D-AFE5-37478495A688}" type="pres">
      <dgm:prSet presAssocID="{D8B3777C-B586-4094-87F7-372379B0F4B2}" presName="composite" presStyleCnt="0"/>
      <dgm:spPr/>
    </dgm:pt>
    <dgm:pt modelId="{82ACAA11-3191-2A4E-9632-F451FA26A60D}" type="pres">
      <dgm:prSet presAssocID="{D8B3777C-B586-4094-87F7-372379B0F4B2}" presName="background" presStyleLbl="node0" presStyleIdx="1" presStyleCnt="2"/>
      <dgm:spPr>
        <a:solidFill>
          <a:schemeClr val="tx1"/>
        </a:solidFill>
      </dgm:spPr>
    </dgm:pt>
    <dgm:pt modelId="{64D94B1B-C02A-044F-8E06-B2C128E54B04}" type="pres">
      <dgm:prSet presAssocID="{D8B3777C-B586-4094-87F7-372379B0F4B2}" presName="text" presStyleLbl="fgAcc0" presStyleIdx="1" presStyleCnt="2">
        <dgm:presLayoutVars>
          <dgm:chPref val="3"/>
        </dgm:presLayoutVars>
      </dgm:prSet>
      <dgm:spPr/>
    </dgm:pt>
    <dgm:pt modelId="{351159E6-F9EF-0745-B91C-9415CCDDAC42}" type="pres">
      <dgm:prSet presAssocID="{D8B3777C-B586-4094-87F7-372379B0F4B2}" presName="hierChild2" presStyleCnt="0"/>
      <dgm:spPr/>
    </dgm:pt>
  </dgm:ptLst>
  <dgm:cxnLst>
    <dgm:cxn modelId="{9A0FC30C-32E8-F046-AEE9-DCEC7D3AAD09}" type="presOf" srcId="{DD97FE4E-64F6-4216-8A4F-B096C894B701}" destId="{D694BB83-A00C-EA49-8235-72A95081907A}" srcOrd="0" destOrd="0" presId="urn:microsoft.com/office/officeart/2005/8/layout/hierarchy1#1"/>
    <dgm:cxn modelId="{B1402640-82AA-3E43-89D6-DBD5FE5BAFDF}" type="presOf" srcId="{64F47061-8089-49F7-9F4C-CDF053754752}" destId="{32EDCA37-4C3B-844E-83D2-EF59B5772F4C}" srcOrd="0" destOrd="0" presId="urn:microsoft.com/office/officeart/2005/8/layout/hierarchy1#1"/>
    <dgm:cxn modelId="{1C7B104D-EBD8-4F19-B049-41546E63AC56}" srcId="{64F47061-8089-49F7-9F4C-CDF053754752}" destId="{DD97FE4E-64F6-4216-8A4F-B096C894B701}" srcOrd="0" destOrd="0" parTransId="{50981022-CF60-4C48-9D5B-BD6D228627B5}" sibTransId="{61DBE0F6-A801-45D1-B88D-AB7B34B9848F}"/>
    <dgm:cxn modelId="{80FCB761-2ACB-1F45-A7EC-C7A9C52D635E}" type="presOf" srcId="{D8B3777C-B586-4094-87F7-372379B0F4B2}" destId="{64D94B1B-C02A-044F-8E06-B2C128E54B04}" srcOrd="0" destOrd="0" presId="urn:microsoft.com/office/officeart/2005/8/layout/hierarchy1#1"/>
    <dgm:cxn modelId="{626F7690-661B-4ED9-B1A3-59F72D415A76}" srcId="{64F47061-8089-49F7-9F4C-CDF053754752}" destId="{D8B3777C-B586-4094-87F7-372379B0F4B2}" srcOrd="1" destOrd="0" parTransId="{C94AD0E9-4CCE-402D-88F3-9369310985B5}" sibTransId="{A6E22CFC-E024-4287-94B1-7B03710E7E01}"/>
    <dgm:cxn modelId="{03E9C579-E607-1247-A1AD-3D20B4F60AFC}" type="presParOf" srcId="{32EDCA37-4C3B-844E-83D2-EF59B5772F4C}" destId="{E91D04FA-AB04-8741-B94D-732E72C97545}" srcOrd="0" destOrd="0" presId="urn:microsoft.com/office/officeart/2005/8/layout/hierarchy1#1"/>
    <dgm:cxn modelId="{3300DECE-EDA9-7D4F-B66C-A6DC12E70061}" type="presParOf" srcId="{E91D04FA-AB04-8741-B94D-732E72C97545}" destId="{798ADC69-D318-4446-824E-41C77840A451}" srcOrd="0" destOrd="0" presId="urn:microsoft.com/office/officeart/2005/8/layout/hierarchy1#1"/>
    <dgm:cxn modelId="{E04FB8C0-C45F-1246-8C00-A5556EA0C0A3}" type="presParOf" srcId="{798ADC69-D318-4446-824E-41C77840A451}" destId="{DBF69ED8-5BC7-7546-BD7E-64546301D3F6}" srcOrd="0" destOrd="0" presId="urn:microsoft.com/office/officeart/2005/8/layout/hierarchy1#1"/>
    <dgm:cxn modelId="{D5BD2E04-73EB-9645-B270-599954742503}" type="presParOf" srcId="{798ADC69-D318-4446-824E-41C77840A451}" destId="{D694BB83-A00C-EA49-8235-72A95081907A}" srcOrd="1" destOrd="0" presId="urn:microsoft.com/office/officeart/2005/8/layout/hierarchy1#1"/>
    <dgm:cxn modelId="{14765A44-E9AA-2342-AA1E-F72F32BCA177}" type="presParOf" srcId="{E91D04FA-AB04-8741-B94D-732E72C97545}" destId="{9F3216D2-C133-764A-9D38-9367D5391E81}" srcOrd="1" destOrd="0" presId="urn:microsoft.com/office/officeart/2005/8/layout/hierarchy1#1"/>
    <dgm:cxn modelId="{3456C594-BB71-E740-ACEE-F78452FFA3D8}" type="presParOf" srcId="{32EDCA37-4C3B-844E-83D2-EF59B5772F4C}" destId="{5D82C938-D9BA-9C42-935A-D13B189A2EF1}" srcOrd="1" destOrd="0" presId="urn:microsoft.com/office/officeart/2005/8/layout/hierarchy1#1"/>
    <dgm:cxn modelId="{853CC5F0-17E5-B644-BBD7-3C5506E98500}" type="presParOf" srcId="{5D82C938-D9BA-9C42-935A-D13B189A2EF1}" destId="{B1CD6115-EC66-8C4D-AFE5-37478495A688}" srcOrd="0" destOrd="0" presId="urn:microsoft.com/office/officeart/2005/8/layout/hierarchy1#1"/>
    <dgm:cxn modelId="{1692F6A0-6854-784F-AB3B-6BBDCE1D9AED}" type="presParOf" srcId="{B1CD6115-EC66-8C4D-AFE5-37478495A688}" destId="{82ACAA11-3191-2A4E-9632-F451FA26A60D}" srcOrd="0" destOrd="0" presId="urn:microsoft.com/office/officeart/2005/8/layout/hierarchy1#1"/>
    <dgm:cxn modelId="{8DF7699A-E0A9-A447-9C52-31EDF155CD39}" type="presParOf" srcId="{B1CD6115-EC66-8C4D-AFE5-37478495A688}" destId="{64D94B1B-C02A-044F-8E06-B2C128E54B04}" srcOrd="1" destOrd="0" presId="urn:microsoft.com/office/officeart/2005/8/layout/hierarchy1#1"/>
    <dgm:cxn modelId="{8F9BDACC-E94A-E447-AB9B-37A71F5B3EC4}" type="presParOf" srcId="{5D82C938-D9BA-9C42-935A-D13B189A2EF1}" destId="{351159E6-F9EF-0745-B91C-9415CCDDAC42}" srcOrd="1" destOrd="0" presId="urn:microsoft.com/office/officeart/2005/8/layout/hierarchy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4F47061-8089-49F7-9F4C-CDF053754752}" type="doc">
      <dgm:prSet loTypeId="urn:microsoft.com/office/officeart/2005/8/layout/hierarchy1#2" loCatId="hierarchy" qsTypeId="urn:microsoft.com/office/officeart/2005/8/quickstyle/simple1#4" qsCatId="simple" csTypeId="urn:microsoft.com/office/officeart/2005/8/colors/colorful5#2" csCatId="colorful" phldr="1"/>
      <dgm:spPr/>
      <dgm:t>
        <a:bodyPr/>
        <a:lstStyle/>
        <a:p>
          <a:endParaRPr lang="en-US"/>
        </a:p>
      </dgm:t>
    </dgm:pt>
    <dgm:pt modelId="{DD97FE4E-64F6-4216-8A4F-B096C894B701}">
      <dgm:prSet/>
      <dgm:spPr/>
      <dgm:t>
        <a:bodyPr/>
        <a:lstStyle/>
        <a:p>
          <a:r>
            <a:rPr lang="en-US" b="0" i="0" dirty="0"/>
            <a:t>The outcomes of this project will include the development of AI-based SARS-CoV-2 detection models that can be used in healthcare settings for early and accurate detection of the virus. The project will generate new insights into the potential of AI for SARS-CoV-2 detection and the ethical and regulatory considerations related to AI-based healthcare applications.</a:t>
          </a:r>
          <a:endParaRPr lang="en-US" dirty="0"/>
        </a:p>
      </dgm:t>
    </dgm:pt>
    <dgm:pt modelId="{50981022-CF60-4C48-9D5B-BD6D228627B5}" type="parTrans" cxnId="{1C7B104D-EBD8-4F19-B049-41546E63AC56}">
      <dgm:prSet/>
      <dgm:spPr/>
      <dgm:t>
        <a:bodyPr/>
        <a:lstStyle/>
        <a:p>
          <a:endParaRPr lang="en-US"/>
        </a:p>
      </dgm:t>
    </dgm:pt>
    <dgm:pt modelId="{61DBE0F6-A801-45D1-B88D-AB7B34B9848F}" type="sibTrans" cxnId="{1C7B104D-EBD8-4F19-B049-41546E63AC56}">
      <dgm:prSet/>
      <dgm:spPr/>
      <dgm:t>
        <a:bodyPr/>
        <a:lstStyle/>
        <a:p>
          <a:endParaRPr lang="en-US"/>
        </a:p>
      </dgm:t>
    </dgm:pt>
    <dgm:pt modelId="{47A355FA-3A9F-5548-92FF-9D56A825C76D}">
      <dgm:prSet/>
      <dgm:spPr/>
      <dgm:t>
        <a:bodyPr/>
        <a:lstStyle/>
        <a:p>
          <a:r>
            <a:rPr lang="en-US" b="0" i="0" dirty="0">
              <a:solidFill>
                <a:srgbClr val="374151"/>
              </a:solidFill>
              <a:effectLst/>
              <a:latin typeface="Söhne"/>
            </a:rPr>
            <a:t>This project has the potential to significantly contribute to the global effort to control the COVID-19 pandemic by improving the accuracy and speed of SARS-CoV-2 detection, and could pave the way for the development of future AI-based healthcare applications.</a:t>
          </a:r>
          <a:endParaRPr lang="en-US" dirty="0"/>
        </a:p>
      </dgm:t>
    </dgm:pt>
    <dgm:pt modelId="{D5EC76FA-2083-9F47-A89A-8B10A0A8A7C6}" type="parTrans" cxnId="{DD8E748C-7930-9E47-90E4-2FF535B006A7}">
      <dgm:prSet/>
      <dgm:spPr/>
      <dgm:t>
        <a:bodyPr/>
        <a:lstStyle/>
        <a:p>
          <a:endParaRPr lang="en-US"/>
        </a:p>
      </dgm:t>
    </dgm:pt>
    <dgm:pt modelId="{14E21E59-2CE9-F24E-AC67-D3BE93579D2E}" type="sibTrans" cxnId="{DD8E748C-7930-9E47-90E4-2FF535B006A7}">
      <dgm:prSet/>
      <dgm:spPr/>
      <dgm:t>
        <a:bodyPr/>
        <a:lstStyle/>
        <a:p>
          <a:endParaRPr lang="en-US"/>
        </a:p>
      </dgm:t>
    </dgm:pt>
    <dgm:pt modelId="{32EDCA37-4C3B-844E-83D2-EF59B5772F4C}" type="pres">
      <dgm:prSet presAssocID="{64F47061-8089-49F7-9F4C-CDF053754752}" presName="hierChild1" presStyleCnt="0">
        <dgm:presLayoutVars>
          <dgm:chPref val="1"/>
          <dgm:dir/>
          <dgm:animOne val="branch"/>
          <dgm:animLvl val="lvl"/>
          <dgm:resizeHandles/>
        </dgm:presLayoutVars>
      </dgm:prSet>
      <dgm:spPr/>
    </dgm:pt>
    <dgm:pt modelId="{E91D04FA-AB04-8741-B94D-732E72C97545}" type="pres">
      <dgm:prSet presAssocID="{DD97FE4E-64F6-4216-8A4F-B096C894B701}" presName="hierRoot1" presStyleCnt="0"/>
      <dgm:spPr/>
    </dgm:pt>
    <dgm:pt modelId="{798ADC69-D318-4446-824E-41C77840A451}" type="pres">
      <dgm:prSet presAssocID="{DD97FE4E-64F6-4216-8A4F-B096C894B701}" presName="composite" presStyleCnt="0"/>
      <dgm:spPr/>
    </dgm:pt>
    <dgm:pt modelId="{DBF69ED8-5BC7-7546-BD7E-64546301D3F6}" type="pres">
      <dgm:prSet presAssocID="{DD97FE4E-64F6-4216-8A4F-B096C894B701}" presName="background" presStyleLbl="node0" presStyleIdx="0" presStyleCnt="2"/>
      <dgm:spPr>
        <a:solidFill>
          <a:schemeClr val="tx1"/>
        </a:solidFill>
      </dgm:spPr>
    </dgm:pt>
    <dgm:pt modelId="{D694BB83-A00C-EA49-8235-72A95081907A}" type="pres">
      <dgm:prSet presAssocID="{DD97FE4E-64F6-4216-8A4F-B096C894B701}" presName="text" presStyleLbl="fgAcc0" presStyleIdx="0" presStyleCnt="2">
        <dgm:presLayoutVars>
          <dgm:chPref val="3"/>
        </dgm:presLayoutVars>
      </dgm:prSet>
      <dgm:spPr/>
    </dgm:pt>
    <dgm:pt modelId="{9F3216D2-C133-764A-9D38-9367D5391E81}" type="pres">
      <dgm:prSet presAssocID="{DD97FE4E-64F6-4216-8A4F-B096C894B701}" presName="hierChild2" presStyleCnt="0"/>
      <dgm:spPr/>
    </dgm:pt>
    <dgm:pt modelId="{D21A0C9A-951C-9A4F-BD29-B0AB2D454044}" type="pres">
      <dgm:prSet presAssocID="{47A355FA-3A9F-5548-92FF-9D56A825C76D}" presName="hierRoot1" presStyleCnt="0"/>
      <dgm:spPr/>
    </dgm:pt>
    <dgm:pt modelId="{38DA35E4-DC5B-314D-BE34-FF172118205C}" type="pres">
      <dgm:prSet presAssocID="{47A355FA-3A9F-5548-92FF-9D56A825C76D}" presName="composite" presStyleCnt="0"/>
      <dgm:spPr/>
    </dgm:pt>
    <dgm:pt modelId="{59BBBD3F-CFEC-ED47-9834-07284C5A81A0}" type="pres">
      <dgm:prSet presAssocID="{47A355FA-3A9F-5548-92FF-9D56A825C76D}" presName="background" presStyleLbl="node0" presStyleIdx="1" presStyleCnt="2"/>
      <dgm:spPr>
        <a:solidFill>
          <a:schemeClr val="tx1"/>
        </a:solidFill>
      </dgm:spPr>
    </dgm:pt>
    <dgm:pt modelId="{82FDA957-088C-FC40-BBEA-CE97E6F48377}" type="pres">
      <dgm:prSet presAssocID="{47A355FA-3A9F-5548-92FF-9D56A825C76D}" presName="text" presStyleLbl="fgAcc0" presStyleIdx="1" presStyleCnt="2">
        <dgm:presLayoutVars>
          <dgm:chPref val="3"/>
        </dgm:presLayoutVars>
      </dgm:prSet>
      <dgm:spPr/>
    </dgm:pt>
    <dgm:pt modelId="{DB39ECB4-C29C-1A41-BF0B-2832CE15B00A}" type="pres">
      <dgm:prSet presAssocID="{47A355FA-3A9F-5548-92FF-9D56A825C76D}" presName="hierChild2" presStyleCnt="0"/>
      <dgm:spPr/>
    </dgm:pt>
  </dgm:ptLst>
  <dgm:cxnLst>
    <dgm:cxn modelId="{86321D12-BD19-1648-83F3-BF824EF004DA}" type="presOf" srcId="{64F47061-8089-49F7-9F4C-CDF053754752}" destId="{32EDCA37-4C3B-844E-83D2-EF59B5772F4C}" srcOrd="0" destOrd="0" presId="urn:microsoft.com/office/officeart/2005/8/layout/hierarchy1#2"/>
    <dgm:cxn modelId="{1C7B104D-EBD8-4F19-B049-41546E63AC56}" srcId="{64F47061-8089-49F7-9F4C-CDF053754752}" destId="{DD97FE4E-64F6-4216-8A4F-B096C894B701}" srcOrd="0" destOrd="0" parTransId="{50981022-CF60-4C48-9D5B-BD6D228627B5}" sibTransId="{61DBE0F6-A801-45D1-B88D-AB7B34B9848F}"/>
    <dgm:cxn modelId="{DD8E748C-7930-9E47-90E4-2FF535B006A7}" srcId="{64F47061-8089-49F7-9F4C-CDF053754752}" destId="{47A355FA-3A9F-5548-92FF-9D56A825C76D}" srcOrd="1" destOrd="0" parTransId="{D5EC76FA-2083-9F47-A89A-8B10A0A8A7C6}" sibTransId="{14E21E59-2CE9-F24E-AC67-D3BE93579D2E}"/>
    <dgm:cxn modelId="{D1AC9ACA-B53A-414D-9C27-2F920376C489}" type="presOf" srcId="{47A355FA-3A9F-5548-92FF-9D56A825C76D}" destId="{82FDA957-088C-FC40-BBEA-CE97E6F48377}" srcOrd="0" destOrd="0" presId="urn:microsoft.com/office/officeart/2005/8/layout/hierarchy1#2"/>
    <dgm:cxn modelId="{EFF8ECDF-286A-9A47-AE32-99A04603ABD6}" type="presOf" srcId="{DD97FE4E-64F6-4216-8A4F-B096C894B701}" destId="{D694BB83-A00C-EA49-8235-72A95081907A}" srcOrd="0" destOrd="0" presId="urn:microsoft.com/office/officeart/2005/8/layout/hierarchy1#2"/>
    <dgm:cxn modelId="{10EAA594-95FB-764B-A9C3-D0F6F8DF32D4}" type="presParOf" srcId="{32EDCA37-4C3B-844E-83D2-EF59B5772F4C}" destId="{E91D04FA-AB04-8741-B94D-732E72C97545}" srcOrd="0" destOrd="0" presId="urn:microsoft.com/office/officeart/2005/8/layout/hierarchy1#2"/>
    <dgm:cxn modelId="{FECE0378-2308-1D42-A09F-2D7E2F9AA370}" type="presParOf" srcId="{E91D04FA-AB04-8741-B94D-732E72C97545}" destId="{798ADC69-D318-4446-824E-41C77840A451}" srcOrd="0" destOrd="0" presId="urn:microsoft.com/office/officeart/2005/8/layout/hierarchy1#2"/>
    <dgm:cxn modelId="{D9F4ADEF-F10D-B14D-AD96-74AAE13B79E3}" type="presParOf" srcId="{798ADC69-D318-4446-824E-41C77840A451}" destId="{DBF69ED8-5BC7-7546-BD7E-64546301D3F6}" srcOrd="0" destOrd="0" presId="urn:microsoft.com/office/officeart/2005/8/layout/hierarchy1#2"/>
    <dgm:cxn modelId="{C2339B6B-E9D8-6540-B72B-E2E5BA5BEF35}" type="presParOf" srcId="{798ADC69-D318-4446-824E-41C77840A451}" destId="{D694BB83-A00C-EA49-8235-72A95081907A}" srcOrd="1" destOrd="0" presId="urn:microsoft.com/office/officeart/2005/8/layout/hierarchy1#2"/>
    <dgm:cxn modelId="{44C00C78-468E-EA4E-ACC7-16A796B8FEA4}" type="presParOf" srcId="{E91D04FA-AB04-8741-B94D-732E72C97545}" destId="{9F3216D2-C133-764A-9D38-9367D5391E81}" srcOrd="1" destOrd="0" presId="urn:microsoft.com/office/officeart/2005/8/layout/hierarchy1#2"/>
    <dgm:cxn modelId="{B837EE99-4504-FC45-9A47-DDA26E8DB5AD}" type="presParOf" srcId="{32EDCA37-4C3B-844E-83D2-EF59B5772F4C}" destId="{D21A0C9A-951C-9A4F-BD29-B0AB2D454044}" srcOrd="1" destOrd="0" presId="urn:microsoft.com/office/officeart/2005/8/layout/hierarchy1#2"/>
    <dgm:cxn modelId="{F6E935D4-0DFA-5E41-AFE8-3B6530F25498}" type="presParOf" srcId="{D21A0C9A-951C-9A4F-BD29-B0AB2D454044}" destId="{38DA35E4-DC5B-314D-BE34-FF172118205C}" srcOrd="0" destOrd="0" presId="urn:microsoft.com/office/officeart/2005/8/layout/hierarchy1#2"/>
    <dgm:cxn modelId="{0263ECB2-B1B3-F14A-A48C-0293C5B265A0}" type="presParOf" srcId="{38DA35E4-DC5B-314D-BE34-FF172118205C}" destId="{59BBBD3F-CFEC-ED47-9834-07284C5A81A0}" srcOrd="0" destOrd="0" presId="urn:microsoft.com/office/officeart/2005/8/layout/hierarchy1#2"/>
    <dgm:cxn modelId="{24FB99A6-D63C-6141-A16C-037FF3314185}" type="presParOf" srcId="{38DA35E4-DC5B-314D-BE34-FF172118205C}" destId="{82FDA957-088C-FC40-BBEA-CE97E6F48377}" srcOrd="1" destOrd="0" presId="urn:microsoft.com/office/officeart/2005/8/layout/hierarchy1#2"/>
    <dgm:cxn modelId="{2A4B08A7-83B7-D842-87E8-DF7E143F29FE}" type="presParOf" srcId="{D21A0C9A-951C-9A4F-BD29-B0AB2D454044}" destId="{DB39ECB4-C29C-1A41-BF0B-2832CE15B00A}" srcOrd="1" destOrd="0" presId="urn:microsoft.com/office/officeart/2005/8/layout/hierarchy1#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1B57C58-414E-4CC3-BD1A-AA37139678E8}" type="doc">
      <dgm:prSet loTypeId="urn:microsoft.com/office/officeart/2005/8/layout/chart3" loCatId="cycle" qsTypeId="urn:microsoft.com/office/officeart/2005/8/quickstyle/simple1" qsCatId="simple" csTypeId="urn:microsoft.com/office/officeart/2005/8/colors/accent1_2" csCatId="accent1"/>
      <dgm:spPr/>
      <dgm:t>
        <a:bodyPr/>
        <a:lstStyle/>
        <a:p>
          <a:endParaRPr lang="en-US"/>
        </a:p>
      </dgm:t>
    </dgm:pt>
    <dgm:pt modelId="{18C08EA6-9A11-4635-A04C-0B84F7110968}">
      <dgm:prSet/>
      <dgm:spPr/>
      <dgm:t>
        <a:bodyPr/>
        <a:lstStyle/>
        <a:p>
          <a:r>
            <a:rPr lang="en-US"/>
            <a:t>jackson is a woman and she is 42 years old. Because he is infected with Covid-19, it is important for him to take care of his health by consulting with physicians and obtaining some treatments.</a:t>
          </a:r>
        </a:p>
      </dgm:t>
    </dgm:pt>
    <dgm:pt modelId="{78BD5188-00A3-4B4B-9FB1-BFCA67120DFE}" type="parTrans" cxnId="{512AC3BB-6A80-4D6C-A6CC-1460887205A6}">
      <dgm:prSet/>
      <dgm:spPr/>
      <dgm:t>
        <a:bodyPr/>
        <a:lstStyle/>
        <a:p>
          <a:endParaRPr lang="en-US"/>
        </a:p>
      </dgm:t>
    </dgm:pt>
    <dgm:pt modelId="{C93ACEAE-7607-4E0F-A4F9-DE76B405483E}" type="sibTrans" cxnId="{512AC3BB-6A80-4D6C-A6CC-1460887205A6}">
      <dgm:prSet/>
      <dgm:spPr/>
      <dgm:t>
        <a:bodyPr/>
        <a:lstStyle/>
        <a:p>
          <a:endParaRPr lang="en-US"/>
        </a:p>
      </dgm:t>
    </dgm:pt>
    <dgm:pt modelId="{39615607-86C4-4782-A1A2-7A312D0A18FB}">
      <dgm:prSet/>
      <dgm:spPr/>
      <dgm:t>
        <a:bodyPr/>
        <a:lstStyle/>
        <a:p>
          <a:r>
            <a:rPr lang="en-US"/>
            <a:t>Because to the effects of covid-19, he is unable to leave the house. She is able to discuss his condition with a chatbot that utilizes SARS Covid-19 Detection using AI, and receive recommendations from medical professionals.</a:t>
          </a:r>
        </a:p>
      </dgm:t>
    </dgm:pt>
    <dgm:pt modelId="{AAD32429-AD87-4F56-B538-AC2734A96355}" type="parTrans" cxnId="{12C344FD-445A-4D00-8E8B-9CC32A985F33}">
      <dgm:prSet/>
      <dgm:spPr/>
      <dgm:t>
        <a:bodyPr/>
        <a:lstStyle/>
        <a:p>
          <a:endParaRPr lang="en-US"/>
        </a:p>
      </dgm:t>
    </dgm:pt>
    <dgm:pt modelId="{F492FFA4-A32C-4188-84F5-23AA480F03C5}" type="sibTrans" cxnId="{12C344FD-445A-4D00-8E8B-9CC32A985F33}">
      <dgm:prSet/>
      <dgm:spPr/>
      <dgm:t>
        <a:bodyPr/>
        <a:lstStyle/>
        <a:p>
          <a:endParaRPr lang="en-US"/>
        </a:p>
      </dgm:t>
    </dgm:pt>
    <dgm:pt modelId="{27889776-C6C0-BA42-81A7-D96231879A30}" type="pres">
      <dgm:prSet presAssocID="{D1B57C58-414E-4CC3-BD1A-AA37139678E8}" presName="compositeShape" presStyleCnt="0">
        <dgm:presLayoutVars>
          <dgm:chMax val="7"/>
          <dgm:dir/>
          <dgm:resizeHandles val="exact"/>
        </dgm:presLayoutVars>
      </dgm:prSet>
      <dgm:spPr/>
    </dgm:pt>
    <dgm:pt modelId="{53D40CEE-425F-D549-95FC-87CEFE2BBFB1}" type="pres">
      <dgm:prSet presAssocID="{D1B57C58-414E-4CC3-BD1A-AA37139678E8}" presName="wedge1" presStyleLbl="node1" presStyleIdx="0" presStyleCnt="2"/>
      <dgm:spPr/>
    </dgm:pt>
    <dgm:pt modelId="{CE0D5156-6194-254B-8A3E-BF1A83C87C8A}" type="pres">
      <dgm:prSet presAssocID="{D1B57C58-414E-4CC3-BD1A-AA37139678E8}" presName="wedge1Tx" presStyleLbl="node1" presStyleIdx="0" presStyleCnt="2">
        <dgm:presLayoutVars>
          <dgm:chMax val="0"/>
          <dgm:chPref val="0"/>
          <dgm:bulletEnabled val="1"/>
        </dgm:presLayoutVars>
      </dgm:prSet>
      <dgm:spPr/>
    </dgm:pt>
    <dgm:pt modelId="{B2E29F2E-672C-9B48-9486-1BE2C408085D}" type="pres">
      <dgm:prSet presAssocID="{D1B57C58-414E-4CC3-BD1A-AA37139678E8}" presName="wedge2" presStyleLbl="node1" presStyleIdx="1" presStyleCnt="2"/>
      <dgm:spPr/>
    </dgm:pt>
    <dgm:pt modelId="{80831F40-7F46-F94F-A4ED-D1F9ECBE73F0}" type="pres">
      <dgm:prSet presAssocID="{D1B57C58-414E-4CC3-BD1A-AA37139678E8}" presName="wedge2Tx" presStyleLbl="node1" presStyleIdx="1" presStyleCnt="2">
        <dgm:presLayoutVars>
          <dgm:chMax val="0"/>
          <dgm:chPref val="0"/>
          <dgm:bulletEnabled val="1"/>
        </dgm:presLayoutVars>
      </dgm:prSet>
      <dgm:spPr/>
    </dgm:pt>
  </dgm:ptLst>
  <dgm:cxnLst>
    <dgm:cxn modelId="{8C564226-0F55-D14D-AD7B-CAD3EE076879}" type="presOf" srcId="{39615607-86C4-4782-A1A2-7A312D0A18FB}" destId="{B2E29F2E-672C-9B48-9486-1BE2C408085D}" srcOrd="0" destOrd="0" presId="urn:microsoft.com/office/officeart/2005/8/layout/chart3"/>
    <dgm:cxn modelId="{68569C2F-9636-F846-B350-B482E1369356}" type="presOf" srcId="{18C08EA6-9A11-4635-A04C-0B84F7110968}" destId="{53D40CEE-425F-D549-95FC-87CEFE2BBFB1}" srcOrd="0" destOrd="0" presId="urn:microsoft.com/office/officeart/2005/8/layout/chart3"/>
    <dgm:cxn modelId="{A03EA448-431F-004E-AC6A-EE0F1656FED0}" type="presOf" srcId="{18C08EA6-9A11-4635-A04C-0B84F7110968}" destId="{CE0D5156-6194-254B-8A3E-BF1A83C87C8A}" srcOrd="1" destOrd="0" presId="urn:microsoft.com/office/officeart/2005/8/layout/chart3"/>
    <dgm:cxn modelId="{5897675D-421B-1141-A849-53FD6BB737B1}" type="presOf" srcId="{39615607-86C4-4782-A1A2-7A312D0A18FB}" destId="{80831F40-7F46-F94F-A4ED-D1F9ECBE73F0}" srcOrd="1" destOrd="0" presId="urn:microsoft.com/office/officeart/2005/8/layout/chart3"/>
    <dgm:cxn modelId="{870C9D93-88AB-5D4F-BB4A-1970D0756394}" type="presOf" srcId="{D1B57C58-414E-4CC3-BD1A-AA37139678E8}" destId="{27889776-C6C0-BA42-81A7-D96231879A30}" srcOrd="0" destOrd="0" presId="urn:microsoft.com/office/officeart/2005/8/layout/chart3"/>
    <dgm:cxn modelId="{512AC3BB-6A80-4D6C-A6CC-1460887205A6}" srcId="{D1B57C58-414E-4CC3-BD1A-AA37139678E8}" destId="{18C08EA6-9A11-4635-A04C-0B84F7110968}" srcOrd="0" destOrd="0" parTransId="{78BD5188-00A3-4B4B-9FB1-BFCA67120DFE}" sibTransId="{C93ACEAE-7607-4E0F-A4F9-DE76B405483E}"/>
    <dgm:cxn modelId="{12C344FD-445A-4D00-8E8B-9CC32A985F33}" srcId="{D1B57C58-414E-4CC3-BD1A-AA37139678E8}" destId="{39615607-86C4-4782-A1A2-7A312D0A18FB}" srcOrd="1" destOrd="0" parTransId="{AAD32429-AD87-4F56-B538-AC2734A96355}" sibTransId="{F492FFA4-A32C-4188-84F5-23AA480F03C5}"/>
    <dgm:cxn modelId="{8B11FB20-977A-264E-ACEB-61992859BCF6}" type="presParOf" srcId="{27889776-C6C0-BA42-81A7-D96231879A30}" destId="{53D40CEE-425F-D549-95FC-87CEFE2BBFB1}" srcOrd="0" destOrd="0" presId="urn:microsoft.com/office/officeart/2005/8/layout/chart3"/>
    <dgm:cxn modelId="{5353E73A-F3B8-F04E-9B5A-A18B60005F7E}" type="presParOf" srcId="{27889776-C6C0-BA42-81A7-D96231879A30}" destId="{CE0D5156-6194-254B-8A3E-BF1A83C87C8A}" srcOrd="1" destOrd="0" presId="urn:microsoft.com/office/officeart/2005/8/layout/chart3"/>
    <dgm:cxn modelId="{09CBE241-9670-5040-BB1F-01F2E9DDE0A6}" type="presParOf" srcId="{27889776-C6C0-BA42-81A7-D96231879A30}" destId="{B2E29F2E-672C-9B48-9486-1BE2C408085D}" srcOrd="2" destOrd="0" presId="urn:microsoft.com/office/officeart/2005/8/layout/chart3"/>
    <dgm:cxn modelId="{20A52615-F713-C74B-8388-1D1D320E1A94}" type="presParOf" srcId="{27889776-C6C0-BA42-81A7-D96231879A30}" destId="{80831F40-7F46-F94F-A4ED-D1F9ECBE73F0}" srcOrd="3"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DC12FE7-1235-4797-8874-0A071A821646}" type="doc">
      <dgm:prSet loTypeId="urn:microsoft.com/office/officeart/2005/8/layout/chart3" loCatId="cycle" qsTypeId="urn:microsoft.com/office/officeart/2005/8/quickstyle/simple1" qsCatId="simple" csTypeId="urn:microsoft.com/office/officeart/2005/8/colors/accent1_2" csCatId="accent1"/>
      <dgm:spPr/>
      <dgm:t>
        <a:bodyPr/>
        <a:lstStyle/>
        <a:p>
          <a:endParaRPr lang="en-US"/>
        </a:p>
      </dgm:t>
    </dgm:pt>
    <dgm:pt modelId="{DCA484E4-B6BD-4603-842E-BD6FBA40EEB2}">
      <dgm:prSet/>
      <dgm:spPr/>
      <dgm:t>
        <a:bodyPr/>
        <a:lstStyle/>
        <a:p>
          <a:r>
            <a:rPr lang="en-US"/>
            <a:t>Olivia, a lady of 35 years old, is exhibiting signs of covid-19, but she is unsure whether or not she has the condition. So, she desires to test her own abilities. She has the ability to request a testing kits by utilizing the SARS Covid-19 </a:t>
          </a:r>
        </a:p>
      </dgm:t>
    </dgm:pt>
    <dgm:pt modelId="{85F4A2F2-2792-4911-B6FA-9327E93C4E1E}" type="parTrans" cxnId="{861D8734-60F4-479B-86E1-1E27B45F8670}">
      <dgm:prSet/>
      <dgm:spPr/>
      <dgm:t>
        <a:bodyPr/>
        <a:lstStyle/>
        <a:p>
          <a:endParaRPr lang="en-US"/>
        </a:p>
      </dgm:t>
    </dgm:pt>
    <dgm:pt modelId="{9C7A2B09-9AFB-4F87-82D2-A7C4E4A2CC1A}" type="sibTrans" cxnId="{861D8734-60F4-479B-86E1-1E27B45F8670}">
      <dgm:prSet/>
      <dgm:spPr/>
      <dgm:t>
        <a:bodyPr/>
        <a:lstStyle/>
        <a:p>
          <a:endParaRPr lang="en-US"/>
        </a:p>
      </dgm:t>
    </dgm:pt>
    <dgm:pt modelId="{93FA7177-3FCA-4E0A-A289-AE404179426A}">
      <dgm:prSet/>
      <dgm:spPr/>
      <dgm:t>
        <a:bodyPr/>
        <a:lstStyle/>
        <a:p>
          <a:r>
            <a:rPr lang="en-US"/>
            <a:t>Detection via AI. Because of her children, she is unable to reliably approach her infant child when he or she is experiencing symptoms.</a:t>
          </a:r>
        </a:p>
      </dgm:t>
    </dgm:pt>
    <dgm:pt modelId="{DF2833B6-A28A-45DD-B367-1B182294E2B8}" type="parTrans" cxnId="{F62B1CAB-8C8F-4558-A8BB-2EA7222971C5}">
      <dgm:prSet/>
      <dgm:spPr/>
      <dgm:t>
        <a:bodyPr/>
        <a:lstStyle/>
        <a:p>
          <a:endParaRPr lang="en-US"/>
        </a:p>
      </dgm:t>
    </dgm:pt>
    <dgm:pt modelId="{E536F35D-78A3-42F2-B212-2E883EAA3936}" type="sibTrans" cxnId="{F62B1CAB-8C8F-4558-A8BB-2EA7222971C5}">
      <dgm:prSet/>
      <dgm:spPr/>
      <dgm:t>
        <a:bodyPr/>
        <a:lstStyle/>
        <a:p>
          <a:endParaRPr lang="en-US"/>
        </a:p>
      </dgm:t>
    </dgm:pt>
    <dgm:pt modelId="{F99B9616-CFC9-3345-993A-AFF1E7975233}" type="pres">
      <dgm:prSet presAssocID="{9DC12FE7-1235-4797-8874-0A071A821646}" presName="compositeShape" presStyleCnt="0">
        <dgm:presLayoutVars>
          <dgm:chMax val="7"/>
          <dgm:dir/>
          <dgm:resizeHandles val="exact"/>
        </dgm:presLayoutVars>
      </dgm:prSet>
      <dgm:spPr/>
    </dgm:pt>
    <dgm:pt modelId="{095B55E5-6B0B-AB49-A1B9-43C96CD4BF29}" type="pres">
      <dgm:prSet presAssocID="{9DC12FE7-1235-4797-8874-0A071A821646}" presName="wedge1" presStyleLbl="node1" presStyleIdx="0" presStyleCnt="2"/>
      <dgm:spPr/>
    </dgm:pt>
    <dgm:pt modelId="{22F19403-8569-DA42-8837-12BE91918852}" type="pres">
      <dgm:prSet presAssocID="{9DC12FE7-1235-4797-8874-0A071A821646}" presName="wedge1Tx" presStyleLbl="node1" presStyleIdx="0" presStyleCnt="2">
        <dgm:presLayoutVars>
          <dgm:chMax val="0"/>
          <dgm:chPref val="0"/>
          <dgm:bulletEnabled val="1"/>
        </dgm:presLayoutVars>
      </dgm:prSet>
      <dgm:spPr/>
    </dgm:pt>
    <dgm:pt modelId="{7425B130-71BB-EC4E-867D-59A0FE867AC0}" type="pres">
      <dgm:prSet presAssocID="{9DC12FE7-1235-4797-8874-0A071A821646}" presName="wedge2" presStyleLbl="node1" presStyleIdx="1" presStyleCnt="2"/>
      <dgm:spPr/>
    </dgm:pt>
    <dgm:pt modelId="{ED45332F-09DF-664B-9996-1B87558C7B37}" type="pres">
      <dgm:prSet presAssocID="{9DC12FE7-1235-4797-8874-0A071A821646}" presName="wedge2Tx" presStyleLbl="node1" presStyleIdx="1" presStyleCnt="2">
        <dgm:presLayoutVars>
          <dgm:chMax val="0"/>
          <dgm:chPref val="0"/>
          <dgm:bulletEnabled val="1"/>
        </dgm:presLayoutVars>
      </dgm:prSet>
      <dgm:spPr/>
    </dgm:pt>
  </dgm:ptLst>
  <dgm:cxnLst>
    <dgm:cxn modelId="{861D8734-60F4-479B-86E1-1E27B45F8670}" srcId="{9DC12FE7-1235-4797-8874-0A071A821646}" destId="{DCA484E4-B6BD-4603-842E-BD6FBA40EEB2}" srcOrd="0" destOrd="0" parTransId="{85F4A2F2-2792-4911-B6FA-9327E93C4E1E}" sibTransId="{9C7A2B09-9AFB-4F87-82D2-A7C4E4A2CC1A}"/>
    <dgm:cxn modelId="{8A069C61-0413-3342-86AE-94152C27B3CB}" type="presOf" srcId="{9DC12FE7-1235-4797-8874-0A071A821646}" destId="{F99B9616-CFC9-3345-993A-AFF1E7975233}" srcOrd="0" destOrd="0" presId="urn:microsoft.com/office/officeart/2005/8/layout/chart3"/>
    <dgm:cxn modelId="{03B3E66C-C1FF-A04A-8ECA-A862C8C73638}" type="presOf" srcId="{DCA484E4-B6BD-4603-842E-BD6FBA40EEB2}" destId="{095B55E5-6B0B-AB49-A1B9-43C96CD4BF29}" srcOrd="0" destOrd="0" presId="urn:microsoft.com/office/officeart/2005/8/layout/chart3"/>
    <dgm:cxn modelId="{3F226C6F-AA32-594D-9281-A84DB675AFD4}" type="presOf" srcId="{DCA484E4-B6BD-4603-842E-BD6FBA40EEB2}" destId="{22F19403-8569-DA42-8837-12BE91918852}" srcOrd="1" destOrd="0" presId="urn:microsoft.com/office/officeart/2005/8/layout/chart3"/>
    <dgm:cxn modelId="{F62B1CAB-8C8F-4558-A8BB-2EA7222971C5}" srcId="{9DC12FE7-1235-4797-8874-0A071A821646}" destId="{93FA7177-3FCA-4E0A-A289-AE404179426A}" srcOrd="1" destOrd="0" parTransId="{DF2833B6-A28A-45DD-B367-1B182294E2B8}" sibTransId="{E536F35D-78A3-42F2-B212-2E883EAA3936}"/>
    <dgm:cxn modelId="{BA143ECF-24BA-BE40-811B-D52940B9CBA0}" type="presOf" srcId="{93FA7177-3FCA-4E0A-A289-AE404179426A}" destId="{7425B130-71BB-EC4E-867D-59A0FE867AC0}" srcOrd="0" destOrd="0" presId="urn:microsoft.com/office/officeart/2005/8/layout/chart3"/>
    <dgm:cxn modelId="{FC3C57DA-0FA5-CC48-BC58-426EDDD3DA20}" type="presOf" srcId="{93FA7177-3FCA-4E0A-A289-AE404179426A}" destId="{ED45332F-09DF-664B-9996-1B87558C7B37}" srcOrd="1" destOrd="0" presId="urn:microsoft.com/office/officeart/2005/8/layout/chart3"/>
    <dgm:cxn modelId="{C1848BB2-0D25-8647-96E7-69FEB59C3330}" type="presParOf" srcId="{F99B9616-CFC9-3345-993A-AFF1E7975233}" destId="{095B55E5-6B0B-AB49-A1B9-43C96CD4BF29}" srcOrd="0" destOrd="0" presId="urn:microsoft.com/office/officeart/2005/8/layout/chart3"/>
    <dgm:cxn modelId="{87A40907-3070-494F-A1FA-A75E69097C44}" type="presParOf" srcId="{F99B9616-CFC9-3345-993A-AFF1E7975233}" destId="{22F19403-8569-DA42-8837-12BE91918852}" srcOrd="1" destOrd="0" presId="urn:microsoft.com/office/officeart/2005/8/layout/chart3"/>
    <dgm:cxn modelId="{365DC136-E5B2-9441-9495-7B59BF8F5C71}" type="presParOf" srcId="{F99B9616-CFC9-3345-993A-AFF1E7975233}" destId="{7425B130-71BB-EC4E-867D-59A0FE867AC0}" srcOrd="2" destOrd="0" presId="urn:microsoft.com/office/officeart/2005/8/layout/chart3"/>
    <dgm:cxn modelId="{CAD0BE4D-CE03-D147-B802-8F4D83E7A4D4}" type="presParOf" srcId="{F99B9616-CFC9-3345-993A-AFF1E7975233}" destId="{ED45332F-09DF-664B-9996-1B87558C7B37}" srcOrd="3"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95420FA-0997-460F-B01E-5ACD648D7D8C}" type="doc">
      <dgm:prSet loTypeId="urn:microsoft.com/office/officeart/2005/8/layout/gear1" loCatId="cycle" qsTypeId="urn:microsoft.com/office/officeart/2005/8/quickstyle/simple1" qsCatId="simple" csTypeId="urn:microsoft.com/office/officeart/2005/8/colors/accent1_2" csCatId="accent1" phldr="1"/>
      <dgm:spPr/>
    </dgm:pt>
    <dgm:pt modelId="{D4EC6E3D-743D-4ECE-A833-0221B0235066}">
      <dgm:prSet phldrT="[Text]"/>
      <dgm:spPr/>
      <dgm:t>
        <a:bodyPr/>
        <a:lstStyle/>
        <a:p>
          <a:r>
            <a:rPr lang="en-US" dirty="0">
              <a:solidFill>
                <a:schemeClr val="tx1"/>
              </a:solidFill>
            </a:rPr>
            <a:t>Target models</a:t>
          </a:r>
        </a:p>
      </dgm:t>
    </dgm:pt>
    <dgm:pt modelId="{588E97CF-1FD3-4E86-8602-6413912074FB}" type="parTrans" cxnId="{0C8C88A3-2538-42C0-8860-AAEC11DA1F2E}">
      <dgm:prSet/>
      <dgm:spPr/>
      <dgm:t>
        <a:bodyPr/>
        <a:lstStyle/>
        <a:p>
          <a:endParaRPr lang="en-US"/>
        </a:p>
      </dgm:t>
    </dgm:pt>
    <dgm:pt modelId="{539EEF4F-60D1-4F2A-8D54-184055540C61}" type="sibTrans" cxnId="{0C8C88A3-2538-42C0-8860-AAEC11DA1F2E}">
      <dgm:prSet/>
      <dgm:spPr/>
      <dgm:t>
        <a:bodyPr/>
        <a:lstStyle/>
        <a:p>
          <a:endParaRPr lang="en-US"/>
        </a:p>
      </dgm:t>
    </dgm:pt>
    <dgm:pt modelId="{7D0B8EA4-4CB7-469B-92C2-6271E832F7B6}">
      <dgm:prSet phldrT="[Text]"/>
      <dgm:spPr/>
      <dgm:t>
        <a:bodyPr/>
        <a:lstStyle/>
        <a:p>
          <a:r>
            <a:rPr lang="en-US" dirty="0">
              <a:solidFill>
                <a:schemeClr val="tx1"/>
              </a:solidFill>
            </a:rPr>
            <a:t>Target data</a:t>
          </a:r>
        </a:p>
      </dgm:t>
    </dgm:pt>
    <dgm:pt modelId="{3EBE6915-39C8-42F9-8943-120B13C3D55E}" type="parTrans" cxnId="{41E07085-B77F-4C33-B615-3276A8D3387E}">
      <dgm:prSet/>
      <dgm:spPr/>
      <dgm:t>
        <a:bodyPr/>
        <a:lstStyle/>
        <a:p>
          <a:endParaRPr lang="en-US"/>
        </a:p>
      </dgm:t>
    </dgm:pt>
    <dgm:pt modelId="{7CA715F7-EDC4-413F-B4B1-74D3240F5E2B}" type="sibTrans" cxnId="{41E07085-B77F-4C33-B615-3276A8D3387E}">
      <dgm:prSet/>
      <dgm:spPr/>
      <dgm:t>
        <a:bodyPr/>
        <a:lstStyle/>
        <a:p>
          <a:endParaRPr lang="en-US"/>
        </a:p>
      </dgm:t>
    </dgm:pt>
    <dgm:pt modelId="{B9179306-AC43-4D7E-82C1-92D273CAE216}">
      <dgm:prSet phldrT="[Text]"/>
      <dgm:spPr/>
      <dgm:t>
        <a:bodyPr/>
        <a:lstStyle/>
        <a:p>
          <a:r>
            <a:rPr lang="en-US" dirty="0">
              <a:solidFill>
                <a:schemeClr val="tx1"/>
              </a:solidFill>
            </a:rPr>
            <a:t>Target labels</a:t>
          </a:r>
        </a:p>
      </dgm:t>
    </dgm:pt>
    <dgm:pt modelId="{370D6BE2-83BA-4988-B1D1-51CE1B7ACADB}" type="parTrans" cxnId="{9C59DFBD-1167-436B-AD1A-73974F7CDA96}">
      <dgm:prSet/>
      <dgm:spPr/>
      <dgm:t>
        <a:bodyPr/>
        <a:lstStyle/>
        <a:p>
          <a:endParaRPr lang="en-US"/>
        </a:p>
      </dgm:t>
    </dgm:pt>
    <dgm:pt modelId="{CF705F60-94A0-4181-B3BA-5E8DC55382B1}" type="sibTrans" cxnId="{9C59DFBD-1167-436B-AD1A-73974F7CDA96}">
      <dgm:prSet/>
      <dgm:spPr/>
      <dgm:t>
        <a:bodyPr/>
        <a:lstStyle/>
        <a:p>
          <a:endParaRPr lang="en-US"/>
        </a:p>
      </dgm:t>
    </dgm:pt>
    <dgm:pt modelId="{D90F02EA-870D-471E-B6E6-76783C754FA7}" type="pres">
      <dgm:prSet presAssocID="{E95420FA-0997-460F-B01E-5ACD648D7D8C}" presName="composite" presStyleCnt="0">
        <dgm:presLayoutVars>
          <dgm:chMax val="3"/>
          <dgm:animLvl val="lvl"/>
          <dgm:resizeHandles val="exact"/>
        </dgm:presLayoutVars>
      </dgm:prSet>
      <dgm:spPr/>
    </dgm:pt>
    <dgm:pt modelId="{CBE8D762-4290-4557-99EB-FC82FD96F000}" type="pres">
      <dgm:prSet presAssocID="{D4EC6E3D-743D-4ECE-A833-0221B0235066}" presName="gear1" presStyleLbl="node1" presStyleIdx="0" presStyleCnt="3">
        <dgm:presLayoutVars>
          <dgm:chMax val="1"/>
          <dgm:bulletEnabled val="1"/>
        </dgm:presLayoutVars>
      </dgm:prSet>
      <dgm:spPr/>
    </dgm:pt>
    <dgm:pt modelId="{158077F7-67F6-43E6-BCA6-071D70F865C4}" type="pres">
      <dgm:prSet presAssocID="{D4EC6E3D-743D-4ECE-A833-0221B0235066}" presName="gear1srcNode" presStyleLbl="node1" presStyleIdx="0" presStyleCnt="3"/>
      <dgm:spPr/>
    </dgm:pt>
    <dgm:pt modelId="{7A09BB58-7646-4E75-8A91-516C6520E684}" type="pres">
      <dgm:prSet presAssocID="{D4EC6E3D-743D-4ECE-A833-0221B0235066}" presName="gear1dstNode" presStyleLbl="node1" presStyleIdx="0" presStyleCnt="3"/>
      <dgm:spPr/>
    </dgm:pt>
    <dgm:pt modelId="{4BE3E02D-6521-4740-8BBE-4E86AFD9B9DD}" type="pres">
      <dgm:prSet presAssocID="{7D0B8EA4-4CB7-469B-92C2-6271E832F7B6}" presName="gear2" presStyleLbl="node1" presStyleIdx="1" presStyleCnt="3" custLinFactNeighborX="-60032" custLinFactNeighborY="12683">
        <dgm:presLayoutVars>
          <dgm:chMax val="1"/>
          <dgm:bulletEnabled val="1"/>
        </dgm:presLayoutVars>
      </dgm:prSet>
      <dgm:spPr/>
    </dgm:pt>
    <dgm:pt modelId="{EC45CCE5-B5A9-43FA-A25A-80373089BA53}" type="pres">
      <dgm:prSet presAssocID="{7D0B8EA4-4CB7-469B-92C2-6271E832F7B6}" presName="gear2srcNode" presStyleLbl="node1" presStyleIdx="1" presStyleCnt="3"/>
      <dgm:spPr/>
    </dgm:pt>
    <dgm:pt modelId="{42E9841C-C982-4E44-8010-5CB12AA8E72F}" type="pres">
      <dgm:prSet presAssocID="{7D0B8EA4-4CB7-469B-92C2-6271E832F7B6}" presName="gear2dstNode" presStyleLbl="node1" presStyleIdx="1" presStyleCnt="3"/>
      <dgm:spPr/>
    </dgm:pt>
    <dgm:pt modelId="{666BAD05-335C-46DB-9227-01053341B783}" type="pres">
      <dgm:prSet presAssocID="{B9179306-AC43-4D7E-82C1-92D273CAE216}" presName="gear3" presStyleLbl="node1" presStyleIdx="2" presStyleCnt="3" custLinFactNeighborX="10025" custLinFactNeighborY="-33022"/>
      <dgm:spPr/>
    </dgm:pt>
    <dgm:pt modelId="{8E94ED69-E7D1-44FD-946D-BE2D518B1998}" type="pres">
      <dgm:prSet presAssocID="{B9179306-AC43-4D7E-82C1-92D273CAE216}" presName="gear3tx" presStyleLbl="node1" presStyleIdx="2" presStyleCnt="3">
        <dgm:presLayoutVars>
          <dgm:chMax val="1"/>
          <dgm:bulletEnabled val="1"/>
        </dgm:presLayoutVars>
      </dgm:prSet>
      <dgm:spPr/>
    </dgm:pt>
    <dgm:pt modelId="{C663231D-3C63-438A-9531-9F0F1E7FB512}" type="pres">
      <dgm:prSet presAssocID="{B9179306-AC43-4D7E-82C1-92D273CAE216}" presName="gear3srcNode" presStyleLbl="node1" presStyleIdx="2" presStyleCnt="3"/>
      <dgm:spPr/>
    </dgm:pt>
    <dgm:pt modelId="{E4D60A7D-B5B8-42C0-A52E-211C852CC99D}" type="pres">
      <dgm:prSet presAssocID="{B9179306-AC43-4D7E-82C1-92D273CAE216}" presName="gear3dstNode" presStyleLbl="node1" presStyleIdx="2" presStyleCnt="3"/>
      <dgm:spPr/>
    </dgm:pt>
    <dgm:pt modelId="{8F812770-981F-43C4-8DC3-CF40E23D1692}" type="pres">
      <dgm:prSet presAssocID="{539EEF4F-60D1-4F2A-8D54-184055540C61}" presName="connector1" presStyleLbl="sibTrans2D1" presStyleIdx="0" presStyleCnt="3" custAng="2067159" custScaleX="68498" custScaleY="51223" custLinFactNeighborX="36588" custLinFactNeighborY="-34175"/>
      <dgm:spPr/>
    </dgm:pt>
    <dgm:pt modelId="{CA09B309-759A-488B-B23F-5B2B447B6DE3}" type="pres">
      <dgm:prSet presAssocID="{7CA715F7-EDC4-413F-B4B1-74D3240F5E2B}" presName="connector2" presStyleLbl="sibTrans2D1" presStyleIdx="1" presStyleCnt="3" custAng="12742538" custLinFactNeighborX="-20475" custLinFactNeighborY="-57551"/>
      <dgm:spPr/>
    </dgm:pt>
    <dgm:pt modelId="{8FAD3D45-0F6C-4947-9500-B447B27A84ED}" type="pres">
      <dgm:prSet presAssocID="{CF705F60-94A0-4181-B3BA-5E8DC55382B1}" presName="connector3" presStyleLbl="sibTrans2D1" presStyleIdx="2" presStyleCnt="3" custAng="16200000" custLinFactNeighborX="82492" custLinFactNeighborY="-42652"/>
      <dgm:spPr/>
    </dgm:pt>
  </dgm:ptLst>
  <dgm:cxnLst>
    <dgm:cxn modelId="{B2625919-0015-48AC-BC0A-D76974FEB3B3}" type="presOf" srcId="{B9179306-AC43-4D7E-82C1-92D273CAE216}" destId="{8E94ED69-E7D1-44FD-946D-BE2D518B1998}" srcOrd="1" destOrd="0" presId="urn:microsoft.com/office/officeart/2005/8/layout/gear1"/>
    <dgm:cxn modelId="{01A8061C-E66B-4D68-900E-0104053E526F}" type="presOf" srcId="{7CA715F7-EDC4-413F-B4B1-74D3240F5E2B}" destId="{CA09B309-759A-488B-B23F-5B2B447B6DE3}" srcOrd="0" destOrd="0" presId="urn:microsoft.com/office/officeart/2005/8/layout/gear1"/>
    <dgm:cxn modelId="{A8650843-CAE5-4161-A7C0-FD0FCA7946C4}" type="presOf" srcId="{7D0B8EA4-4CB7-469B-92C2-6271E832F7B6}" destId="{42E9841C-C982-4E44-8010-5CB12AA8E72F}" srcOrd="2" destOrd="0" presId="urn:microsoft.com/office/officeart/2005/8/layout/gear1"/>
    <dgm:cxn modelId="{E770E551-CB56-4A06-9CCC-BA156CC4EE87}" type="presOf" srcId="{D4EC6E3D-743D-4ECE-A833-0221B0235066}" destId="{158077F7-67F6-43E6-BCA6-071D70F865C4}" srcOrd="1" destOrd="0" presId="urn:microsoft.com/office/officeart/2005/8/layout/gear1"/>
    <dgm:cxn modelId="{079D146B-C9F2-4D59-B070-57E42BAC99C2}" type="presOf" srcId="{7D0B8EA4-4CB7-469B-92C2-6271E832F7B6}" destId="{4BE3E02D-6521-4740-8BBE-4E86AFD9B9DD}" srcOrd="0" destOrd="0" presId="urn:microsoft.com/office/officeart/2005/8/layout/gear1"/>
    <dgm:cxn modelId="{128FDC6D-9B2F-4CE6-B5E7-4A5950E230F5}" type="presOf" srcId="{7D0B8EA4-4CB7-469B-92C2-6271E832F7B6}" destId="{EC45CCE5-B5A9-43FA-A25A-80373089BA53}" srcOrd="1" destOrd="0" presId="urn:microsoft.com/office/officeart/2005/8/layout/gear1"/>
    <dgm:cxn modelId="{F85AD676-18C0-4A3A-A1E0-EDD6DDF4BD1E}" type="presOf" srcId="{539EEF4F-60D1-4F2A-8D54-184055540C61}" destId="{8F812770-981F-43C4-8DC3-CF40E23D1692}" srcOrd="0" destOrd="0" presId="urn:microsoft.com/office/officeart/2005/8/layout/gear1"/>
    <dgm:cxn modelId="{3CEB7D77-2942-4D05-9091-9D9BB63BC4B7}" type="presOf" srcId="{CF705F60-94A0-4181-B3BA-5E8DC55382B1}" destId="{8FAD3D45-0F6C-4947-9500-B447B27A84ED}" srcOrd="0" destOrd="0" presId="urn:microsoft.com/office/officeart/2005/8/layout/gear1"/>
    <dgm:cxn modelId="{41E07085-B77F-4C33-B615-3276A8D3387E}" srcId="{E95420FA-0997-460F-B01E-5ACD648D7D8C}" destId="{7D0B8EA4-4CB7-469B-92C2-6271E832F7B6}" srcOrd="1" destOrd="0" parTransId="{3EBE6915-39C8-42F9-8943-120B13C3D55E}" sibTransId="{7CA715F7-EDC4-413F-B4B1-74D3240F5E2B}"/>
    <dgm:cxn modelId="{A715CC8C-BEFA-4057-B02B-DE14E76DD318}" type="presOf" srcId="{D4EC6E3D-743D-4ECE-A833-0221B0235066}" destId="{CBE8D762-4290-4557-99EB-FC82FD96F000}" srcOrd="0" destOrd="0" presId="urn:microsoft.com/office/officeart/2005/8/layout/gear1"/>
    <dgm:cxn modelId="{B10D118D-B3CE-4225-B08C-599B7EC00AE0}" type="presOf" srcId="{B9179306-AC43-4D7E-82C1-92D273CAE216}" destId="{E4D60A7D-B5B8-42C0-A52E-211C852CC99D}" srcOrd="3" destOrd="0" presId="urn:microsoft.com/office/officeart/2005/8/layout/gear1"/>
    <dgm:cxn modelId="{0C8C88A3-2538-42C0-8860-AAEC11DA1F2E}" srcId="{E95420FA-0997-460F-B01E-5ACD648D7D8C}" destId="{D4EC6E3D-743D-4ECE-A833-0221B0235066}" srcOrd="0" destOrd="0" parTransId="{588E97CF-1FD3-4E86-8602-6413912074FB}" sibTransId="{539EEF4F-60D1-4F2A-8D54-184055540C61}"/>
    <dgm:cxn modelId="{9C59DFBD-1167-436B-AD1A-73974F7CDA96}" srcId="{E95420FA-0997-460F-B01E-5ACD648D7D8C}" destId="{B9179306-AC43-4D7E-82C1-92D273CAE216}" srcOrd="2" destOrd="0" parTransId="{370D6BE2-83BA-4988-B1D1-51CE1B7ACADB}" sibTransId="{CF705F60-94A0-4181-B3BA-5E8DC55382B1}"/>
    <dgm:cxn modelId="{B75C33DA-41BC-4F4E-9678-CD79BE53E4F5}" type="presOf" srcId="{B9179306-AC43-4D7E-82C1-92D273CAE216}" destId="{C663231D-3C63-438A-9531-9F0F1E7FB512}" srcOrd="2" destOrd="0" presId="urn:microsoft.com/office/officeart/2005/8/layout/gear1"/>
    <dgm:cxn modelId="{2DF3BBDC-AB40-40EA-AA03-2D1BAF111EEA}" type="presOf" srcId="{B9179306-AC43-4D7E-82C1-92D273CAE216}" destId="{666BAD05-335C-46DB-9227-01053341B783}" srcOrd="0" destOrd="0" presId="urn:microsoft.com/office/officeart/2005/8/layout/gear1"/>
    <dgm:cxn modelId="{C09F3CEC-512E-4F42-8743-3FE8DA1C56F3}" type="presOf" srcId="{E95420FA-0997-460F-B01E-5ACD648D7D8C}" destId="{D90F02EA-870D-471E-B6E6-76783C754FA7}" srcOrd="0" destOrd="0" presId="urn:microsoft.com/office/officeart/2005/8/layout/gear1"/>
    <dgm:cxn modelId="{5D0FE5ED-C681-4C3F-A3CC-8C86491F46AD}" type="presOf" srcId="{D4EC6E3D-743D-4ECE-A833-0221B0235066}" destId="{7A09BB58-7646-4E75-8A91-516C6520E684}" srcOrd="2" destOrd="0" presId="urn:microsoft.com/office/officeart/2005/8/layout/gear1"/>
    <dgm:cxn modelId="{151BDF80-0C79-47C3-8219-24C18902AB69}" type="presParOf" srcId="{D90F02EA-870D-471E-B6E6-76783C754FA7}" destId="{CBE8D762-4290-4557-99EB-FC82FD96F000}" srcOrd="0" destOrd="0" presId="urn:microsoft.com/office/officeart/2005/8/layout/gear1"/>
    <dgm:cxn modelId="{BC9749C3-A7DE-4D0A-B3CF-FD5F6EE4AB77}" type="presParOf" srcId="{D90F02EA-870D-471E-B6E6-76783C754FA7}" destId="{158077F7-67F6-43E6-BCA6-071D70F865C4}" srcOrd="1" destOrd="0" presId="urn:microsoft.com/office/officeart/2005/8/layout/gear1"/>
    <dgm:cxn modelId="{FB87209B-5D55-48D2-9259-75BE1E6063E9}" type="presParOf" srcId="{D90F02EA-870D-471E-B6E6-76783C754FA7}" destId="{7A09BB58-7646-4E75-8A91-516C6520E684}" srcOrd="2" destOrd="0" presId="urn:microsoft.com/office/officeart/2005/8/layout/gear1"/>
    <dgm:cxn modelId="{16DB8CEC-EFDF-4633-9D5E-CB20BE840992}" type="presParOf" srcId="{D90F02EA-870D-471E-B6E6-76783C754FA7}" destId="{4BE3E02D-6521-4740-8BBE-4E86AFD9B9DD}" srcOrd="3" destOrd="0" presId="urn:microsoft.com/office/officeart/2005/8/layout/gear1"/>
    <dgm:cxn modelId="{BFE499A0-87FA-49E6-B422-D080DB99A95F}" type="presParOf" srcId="{D90F02EA-870D-471E-B6E6-76783C754FA7}" destId="{EC45CCE5-B5A9-43FA-A25A-80373089BA53}" srcOrd="4" destOrd="0" presId="urn:microsoft.com/office/officeart/2005/8/layout/gear1"/>
    <dgm:cxn modelId="{F5C497B6-11FE-497C-BC5C-D9FA7859DF52}" type="presParOf" srcId="{D90F02EA-870D-471E-B6E6-76783C754FA7}" destId="{42E9841C-C982-4E44-8010-5CB12AA8E72F}" srcOrd="5" destOrd="0" presId="urn:microsoft.com/office/officeart/2005/8/layout/gear1"/>
    <dgm:cxn modelId="{79594178-D715-4552-B0CD-37D3BB52767C}" type="presParOf" srcId="{D90F02EA-870D-471E-B6E6-76783C754FA7}" destId="{666BAD05-335C-46DB-9227-01053341B783}" srcOrd="6" destOrd="0" presId="urn:microsoft.com/office/officeart/2005/8/layout/gear1"/>
    <dgm:cxn modelId="{927788BE-91EE-4D2D-9686-3548C9749640}" type="presParOf" srcId="{D90F02EA-870D-471E-B6E6-76783C754FA7}" destId="{8E94ED69-E7D1-44FD-946D-BE2D518B1998}" srcOrd="7" destOrd="0" presId="urn:microsoft.com/office/officeart/2005/8/layout/gear1"/>
    <dgm:cxn modelId="{A6C5529A-DA4A-4694-B974-4E8BEF5F8303}" type="presParOf" srcId="{D90F02EA-870D-471E-B6E6-76783C754FA7}" destId="{C663231D-3C63-438A-9531-9F0F1E7FB512}" srcOrd="8" destOrd="0" presId="urn:microsoft.com/office/officeart/2005/8/layout/gear1"/>
    <dgm:cxn modelId="{64AE0BA8-F667-4408-9221-CC481CE26DE6}" type="presParOf" srcId="{D90F02EA-870D-471E-B6E6-76783C754FA7}" destId="{E4D60A7D-B5B8-42C0-A52E-211C852CC99D}" srcOrd="9" destOrd="0" presId="urn:microsoft.com/office/officeart/2005/8/layout/gear1"/>
    <dgm:cxn modelId="{FD53E13E-9DC2-44A5-ABB9-3A0241CDA132}" type="presParOf" srcId="{D90F02EA-870D-471E-B6E6-76783C754FA7}" destId="{8F812770-981F-43C4-8DC3-CF40E23D1692}" srcOrd="10" destOrd="0" presId="urn:microsoft.com/office/officeart/2005/8/layout/gear1"/>
    <dgm:cxn modelId="{BEF6A2E7-4558-42C9-859F-445AE6604EB8}" type="presParOf" srcId="{D90F02EA-870D-471E-B6E6-76783C754FA7}" destId="{CA09B309-759A-488B-B23F-5B2B447B6DE3}" srcOrd="11" destOrd="0" presId="urn:microsoft.com/office/officeart/2005/8/layout/gear1"/>
    <dgm:cxn modelId="{B49B2877-E33D-45CB-986E-5FC915DC8815}" type="presParOf" srcId="{D90F02EA-870D-471E-B6E6-76783C754FA7}" destId="{8FAD3D45-0F6C-4947-9500-B447B27A84ED}"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0F876BC-4C2B-4DFB-AA74-D47EA181EED8}" type="doc">
      <dgm:prSet loTypeId="urn:microsoft.com/office/officeart/2005/8/layout/pyramid2" loCatId="list" qsTypeId="urn:microsoft.com/office/officeart/2005/8/quickstyle/simple1" qsCatId="simple" csTypeId="urn:microsoft.com/office/officeart/2005/8/colors/accent1_2" csCatId="accent1" phldr="1"/>
      <dgm:spPr/>
    </dgm:pt>
    <dgm:pt modelId="{31CE4F7C-8134-49FA-A99C-DF5E60008364}">
      <dgm:prSet phldrT="[Text]"/>
      <dgm:spPr/>
      <dgm:t>
        <a:bodyPr/>
        <a:lstStyle/>
        <a:p>
          <a:r>
            <a:rPr lang="en-US" dirty="0"/>
            <a:t>Source label</a:t>
          </a:r>
        </a:p>
      </dgm:t>
    </dgm:pt>
    <dgm:pt modelId="{08863705-7FB9-439E-8A05-9761AAC754F1}" type="parTrans" cxnId="{CD08661B-9A2C-4BEB-98C2-0DC40D09D4F9}">
      <dgm:prSet/>
      <dgm:spPr/>
      <dgm:t>
        <a:bodyPr/>
        <a:lstStyle/>
        <a:p>
          <a:endParaRPr lang="en-US"/>
        </a:p>
      </dgm:t>
    </dgm:pt>
    <dgm:pt modelId="{26B917F3-0A4E-40E5-A155-B80E6B1A4530}" type="sibTrans" cxnId="{CD08661B-9A2C-4BEB-98C2-0DC40D09D4F9}">
      <dgm:prSet/>
      <dgm:spPr/>
      <dgm:t>
        <a:bodyPr/>
        <a:lstStyle/>
        <a:p>
          <a:endParaRPr lang="en-US"/>
        </a:p>
      </dgm:t>
    </dgm:pt>
    <dgm:pt modelId="{46784763-9C48-4678-BC6A-B73E21269C8B}">
      <dgm:prSet phldrT="[Text]"/>
      <dgm:spPr/>
      <dgm:t>
        <a:bodyPr/>
        <a:lstStyle/>
        <a:p>
          <a:r>
            <a:rPr lang="en-US" dirty="0"/>
            <a:t>Source model</a:t>
          </a:r>
        </a:p>
      </dgm:t>
    </dgm:pt>
    <dgm:pt modelId="{DCA240FB-384C-4C4D-912A-B715A5C3997F}" type="parTrans" cxnId="{55C6F6BD-D5F6-4A72-B48B-37A1B854FC69}">
      <dgm:prSet/>
      <dgm:spPr/>
      <dgm:t>
        <a:bodyPr/>
        <a:lstStyle/>
        <a:p>
          <a:endParaRPr lang="en-US"/>
        </a:p>
      </dgm:t>
    </dgm:pt>
    <dgm:pt modelId="{4CA02E76-908A-4C9D-9875-8A1E32D46C7D}" type="sibTrans" cxnId="{55C6F6BD-D5F6-4A72-B48B-37A1B854FC69}">
      <dgm:prSet/>
      <dgm:spPr/>
      <dgm:t>
        <a:bodyPr/>
        <a:lstStyle/>
        <a:p>
          <a:endParaRPr lang="en-US"/>
        </a:p>
      </dgm:t>
    </dgm:pt>
    <dgm:pt modelId="{20576762-F37D-46A9-BC92-37CC0B174327}">
      <dgm:prSet phldrT="[Text]"/>
      <dgm:spPr/>
      <dgm:t>
        <a:bodyPr/>
        <a:lstStyle/>
        <a:p>
          <a:r>
            <a:rPr lang="en-US" dirty="0"/>
            <a:t>Source data</a:t>
          </a:r>
        </a:p>
      </dgm:t>
    </dgm:pt>
    <dgm:pt modelId="{0CA8398C-AD96-42E8-9B33-D79FF657D4DA}" type="parTrans" cxnId="{9786539F-9A84-49B8-9360-36F089AF320A}">
      <dgm:prSet/>
      <dgm:spPr/>
      <dgm:t>
        <a:bodyPr/>
        <a:lstStyle/>
        <a:p>
          <a:endParaRPr lang="en-US"/>
        </a:p>
      </dgm:t>
    </dgm:pt>
    <dgm:pt modelId="{D1F08D34-AFA5-4681-B37D-9ACF6A2EBBF8}" type="sibTrans" cxnId="{9786539F-9A84-49B8-9360-36F089AF320A}">
      <dgm:prSet/>
      <dgm:spPr/>
      <dgm:t>
        <a:bodyPr/>
        <a:lstStyle/>
        <a:p>
          <a:endParaRPr lang="en-US"/>
        </a:p>
      </dgm:t>
    </dgm:pt>
    <dgm:pt modelId="{582CC9AA-BB8C-4E07-9D0B-D1E82BFB3875}" type="pres">
      <dgm:prSet presAssocID="{F0F876BC-4C2B-4DFB-AA74-D47EA181EED8}" presName="compositeShape" presStyleCnt="0">
        <dgm:presLayoutVars>
          <dgm:dir/>
          <dgm:resizeHandles/>
        </dgm:presLayoutVars>
      </dgm:prSet>
      <dgm:spPr/>
    </dgm:pt>
    <dgm:pt modelId="{9D9902EC-6912-4E82-8174-0CDA7E87777B}" type="pres">
      <dgm:prSet presAssocID="{F0F876BC-4C2B-4DFB-AA74-D47EA181EED8}" presName="pyramid" presStyleLbl="node1" presStyleIdx="0" presStyleCnt="1" custLinFactNeighborX="-55000" custLinFactNeighborY="-4175"/>
      <dgm:spPr/>
    </dgm:pt>
    <dgm:pt modelId="{248D8FEE-0FB7-449C-B6E3-59AE1E3DF0AE}" type="pres">
      <dgm:prSet presAssocID="{F0F876BC-4C2B-4DFB-AA74-D47EA181EED8}" presName="theList" presStyleCnt="0"/>
      <dgm:spPr/>
    </dgm:pt>
    <dgm:pt modelId="{2405C2FC-54ED-411D-89B1-08E60B0FB371}" type="pres">
      <dgm:prSet presAssocID="{31CE4F7C-8134-49FA-A99C-DF5E60008364}" presName="aNode" presStyleLbl="fgAcc1" presStyleIdx="0" presStyleCnt="3">
        <dgm:presLayoutVars>
          <dgm:bulletEnabled val="1"/>
        </dgm:presLayoutVars>
      </dgm:prSet>
      <dgm:spPr/>
    </dgm:pt>
    <dgm:pt modelId="{00F5C72B-DAA8-46E0-BF6F-E1DAE0E24D36}" type="pres">
      <dgm:prSet presAssocID="{31CE4F7C-8134-49FA-A99C-DF5E60008364}" presName="aSpace" presStyleCnt="0"/>
      <dgm:spPr/>
    </dgm:pt>
    <dgm:pt modelId="{4575EBA0-4420-4027-847D-C0751E03E515}" type="pres">
      <dgm:prSet presAssocID="{46784763-9C48-4678-BC6A-B73E21269C8B}" presName="aNode" presStyleLbl="fgAcc1" presStyleIdx="1" presStyleCnt="3">
        <dgm:presLayoutVars>
          <dgm:bulletEnabled val="1"/>
        </dgm:presLayoutVars>
      </dgm:prSet>
      <dgm:spPr/>
    </dgm:pt>
    <dgm:pt modelId="{48146BEC-B23F-452A-9A23-E7105B423496}" type="pres">
      <dgm:prSet presAssocID="{46784763-9C48-4678-BC6A-B73E21269C8B}" presName="aSpace" presStyleCnt="0"/>
      <dgm:spPr/>
    </dgm:pt>
    <dgm:pt modelId="{B1323E57-92A2-417A-83D8-ACF769C26B14}" type="pres">
      <dgm:prSet presAssocID="{20576762-F37D-46A9-BC92-37CC0B174327}" presName="aNode" presStyleLbl="fgAcc1" presStyleIdx="2" presStyleCnt="3">
        <dgm:presLayoutVars>
          <dgm:bulletEnabled val="1"/>
        </dgm:presLayoutVars>
      </dgm:prSet>
      <dgm:spPr/>
    </dgm:pt>
    <dgm:pt modelId="{B7EEF897-02A4-4097-BD93-85F07D00FD2B}" type="pres">
      <dgm:prSet presAssocID="{20576762-F37D-46A9-BC92-37CC0B174327}" presName="aSpace" presStyleCnt="0"/>
      <dgm:spPr/>
    </dgm:pt>
  </dgm:ptLst>
  <dgm:cxnLst>
    <dgm:cxn modelId="{12B7F112-30E2-A049-BE9C-E11BAA4FE417}" type="presOf" srcId="{F0F876BC-4C2B-4DFB-AA74-D47EA181EED8}" destId="{582CC9AA-BB8C-4E07-9D0B-D1E82BFB3875}" srcOrd="0" destOrd="0" presId="urn:microsoft.com/office/officeart/2005/8/layout/pyramid2"/>
    <dgm:cxn modelId="{CD08661B-9A2C-4BEB-98C2-0DC40D09D4F9}" srcId="{F0F876BC-4C2B-4DFB-AA74-D47EA181EED8}" destId="{31CE4F7C-8134-49FA-A99C-DF5E60008364}" srcOrd="0" destOrd="0" parTransId="{08863705-7FB9-439E-8A05-9761AAC754F1}" sibTransId="{26B917F3-0A4E-40E5-A155-B80E6B1A4530}"/>
    <dgm:cxn modelId="{3BCEEB44-162E-294D-B073-E9BE54783C64}" type="presOf" srcId="{31CE4F7C-8134-49FA-A99C-DF5E60008364}" destId="{2405C2FC-54ED-411D-89B1-08E60B0FB371}" srcOrd="0" destOrd="0" presId="urn:microsoft.com/office/officeart/2005/8/layout/pyramid2"/>
    <dgm:cxn modelId="{9786539F-9A84-49B8-9360-36F089AF320A}" srcId="{F0F876BC-4C2B-4DFB-AA74-D47EA181EED8}" destId="{20576762-F37D-46A9-BC92-37CC0B174327}" srcOrd="2" destOrd="0" parTransId="{0CA8398C-AD96-42E8-9B33-D79FF657D4DA}" sibTransId="{D1F08D34-AFA5-4681-B37D-9ACF6A2EBBF8}"/>
    <dgm:cxn modelId="{55C6F6BD-D5F6-4A72-B48B-37A1B854FC69}" srcId="{F0F876BC-4C2B-4DFB-AA74-D47EA181EED8}" destId="{46784763-9C48-4678-BC6A-B73E21269C8B}" srcOrd="1" destOrd="0" parTransId="{DCA240FB-384C-4C4D-912A-B715A5C3997F}" sibTransId="{4CA02E76-908A-4C9D-9875-8A1E32D46C7D}"/>
    <dgm:cxn modelId="{532BEBCE-331C-704C-A186-2CC0E2A15E6E}" type="presOf" srcId="{20576762-F37D-46A9-BC92-37CC0B174327}" destId="{B1323E57-92A2-417A-83D8-ACF769C26B14}" srcOrd="0" destOrd="0" presId="urn:microsoft.com/office/officeart/2005/8/layout/pyramid2"/>
    <dgm:cxn modelId="{07E0CCD8-9AD4-4242-9765-6DCF569AC794}" type="presOf" srcId="{46784763-9C48-4678-BC6A-B73E21269C8B}" destId="{4575EBA0-4420-4027-847D-C0751E03E515}" srcOrd="0" destOrd="0" presId="urn:microsoft.com/office/officeart/2005/8/layout/pyramid2"/>
    <dgm:cxn modelId="{6B415747-8491-864B-B653-F9DF2EB5F54C}" type="presParOf" srcId="{582CC9AA-BB8C-4E07-9D0B-D1E82BFB3875}" destId="{9D9902EC-6912-4E82-8174-0CDA7E87777B}" srcOrd="0" destOrd="0" presId="urn:microsoft.com/office/officeart/2005/8/layout/pyramid2"/>
    <dgm:cxn modelId="{B4B782B5-74E1-6C4A-AE99-C6F757566902}" type="presParOf" srcId="{582CC9AA-BB8C-4E07-9D0B-D1E82BFB3875}" destId="{248D8FEE-0FB7-449C-B6E3-59AE1E3DF0AE}" srcOrd="1" destOrd="0" presId="urn:microsoft.com/office/officeart/2005/8/layout/pyramid2"/>
    <dgm:cxn modelId="{A8218813-4898-6A47-9DE1-DD2655551D99}" type="presParOf" srcId="{248D8FEE-0FB7-449C-B6E3-59AE1E3DF0AE}" destId="{2405C2FC-54ED-411D-89B1-08E60B0FB371}" srcOrd="0" destOrd="0" presId="urn:microsoft.com/office/officeart/2005/8/layout/pyramid2"/>
    <dgm:cxn modelId="{D5F8DC3F-B352-094E-B640-0945D40E37FE}" type="presParOf" srcId="{248D8FEE-0FB7-449C-B6E3-59AE1E3DF0AE}" destId="{00F5C72B-DAA8-46E0-BF6F-E1DAE0E24D36}" srcOrd="1" destOrd="0" presId="urn:microsoft.com/office/officeart/2005/8/layout/pyramid2"/>
    <dgm:cxn modelId="{2851C893-9B73-6A4B-9215-8C22FB1FE4F6}" type="presParOf" srcId="{248D8FEE-0FB7-449C-B6E3-59AE1E3DF0AE}" destId="{4575EBA0-4420-4027-847D-C0751E03E515}" srcOrd="2" destOrd="0" presId="urn:microsoft.com/office/officeart/2005/8/layout/pyramid2"/>
    <dgm:cxn modelId="{C2DE6930-F8DB-0D41-BAF9-171CB738AEDD}" type="presParOf" srcId="{248D8FEE-0FB7-449C-B6E3-59AE1E3DF0AE}" destId="{48146BEC-B23F-452A-9A23-E7105B423496}" srcOrd="3" destOrd="0" presId="urn:microsoft.com/office/officeart/2005/8/layout/pyramid2"/>
    <dgm:cxn modelId="{5C04303C-02B6-8A4B-832C-0D4D2B6ADAFF}" type="presParOf" srcId="{248D8FEE-0FB7-449C-B6E3-59AE1E3DF0AE}" destId="{B1323E57-92A2-417A-83D8-ACF769C26B14}" srcOrd="4" destOrd="0" presId="urn:microsoft.com/office/officeart/2005/8/layout/pyramid2"/>
    <dgm:cxn modelId="{7E645F80-819F-5246-AFA4-89E772430737}" type="presParOf" srcId="{248D8FEE-0FB7-449C-B6E3-59AE1E3DF0AE}" destId="{B7EEF897-02A4-4097-BD93-85F07D00FD2B}" srcOrd="5" destOrd="0" presId="urn:microsoft.com/office/officeart/2005/8/layout/pyramid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0A5388A-2E30-4E71-97F3-21479D795F7F}" type="doc">
      <dgm:prSet loTypeId="urn:microsoft.com/office/officeart/2005/8/layout/arrow5" loCatId="relationship" qsTypeId="urn:microsoft.com/office/officeart/2005/8/quickstyle/simple1" qsCatId="simple" csTypeId="urn:microsoft.com/office/officeart/2005/8/colors/accent1_2" csCatId="accent1"/>
      <dgm:spPr/>
      <dgm:t>
        <a:bodyPr/>
        <a:lstStyle/>
        <a:p>
          <a:endParaRPr lang="en-US"/>
        </a:p>
      </dgm:t>
    </dgm:pt>
    <dgm:pt modelId="{8A9347B3-959B-49C3-94CA-22DB5E135822}">
      <dgm:prSet/>
      <dgm:spPr/>
      <dgm:t>
        <a:bodyPr/>
        <a:lstStyle/>
        <a:p>
          <a:r>
            <a:rPr lang="en-US" b="0" i="0" baseline="0" dirty="0"/>
            <a:t>By more clearly outlining roles and duties, we could make our team project better. </a:t>
          </a:r>
          <a:endParaRPr lang="en-US" dirty="0"/>
        </a:p>
      </dgm:t>
    </dgm:pt>
    <dgm:pt modelId="{1BC77E86-DDE6-4C4A-9A44-8B761E30AD36}" type="parTrans" cxnId="{DBE14033-6C94-43B5-A14F-C71D089B6D21}">
      <dgm:prSet/>
      <dgm:spPr/>
      <dgm:t>
        <a:bodyPr/>
        <a:lstStyle/>
        <a:p>
          <a:endParaRPr lang="en-US"/>
        </a:p>
      </dgm:t>
    </dgm:pt>
    <dgm:pt modelId="{0A7406BD-58B0-434D-ABAD-DED408867E1D}" type="sibTrans" cxnId="{DBE14033-6C94-43B5-A14F-C71D089B6D21}">
      <dgm:prSet/>
      <dgm:spPr/>
      <dgm:t>
        <a:bodyPr/>
        <a:lstStyle/>
        <a:p>
          <a:endParaRPr lang="en-US"/>
        </a:p>
      </dgm:t>
    </dgm:pt>
    <dgm:pt modelId="{6908E553-120F-4069-B62C-30FF7FA78758}">
      <dgm:prSet/>
      <dgm:spPr/>
      <dgm:t>
        <a:bodyPr/>
        <a:lstStyle/>
        <a:p>
          <a:r>
            <a:rPr lang="en-US" b="0" i="0" baseline="0"/>
            <a:t>Even though we all had a basic idea of what each individual was working on, </a:t>
          </a:r>
          <a:endParaRPr lang="en-US"/>
        </a:p>
      </dgm:t>
    </dgm:pt>
    <dgm:pt modelId="{A78F7BD3-3E34-4A28-8F17-A2D0B114BEAE}" type="parTrans" cxnId="{1D904B0C-248C-464E-B944-172EB3EDF367}">
      <dgm:prSet/>
      <dgm:spPr/>
      <dgm:t>
        <a:bodyPr/>
        <a:lstStyle/>
        <a:p>
          <a:endParaRPr lang="en-US"/>
        </a:p>
      </dgm:t>
    </dgm:pt>
    <dgm:pt modelId="{36A82ED5-D9B2-468F-94AA-99E9F96C36C9}" type="sibTrans" cxnId="{1D904B0C-248C-464E-B944-172EB3EDF367}">
      <dgm:prSet/>
      <dgm:spPr/>
      <dgm:t>
        <a:bodyPr/>
        <a:lstStyle/>
        <a:p>
          <a:endParaRPr lang="en-US"/>
        </a:p>
      </dgm:t>
    </dgm:pt>
    <dgm:pt modelId="{9CB4ACFA-E354-4F7F-A9A8-6ACA4E1DBA23}">
      <dgm:prSet/>
      <dgm:spPr/>
      <dgm:t>
        <a:bodyPr/>
        <a:lstStyle/>
        <a:p>
          <a:r>
            <a:rPr lang="en-US" b="0" i="0" baseline="0"/>
            <a:t>Some jobs either got missed or weren't finished since it wasn't clear who was in charge of them. </a:t>
          </a:r>
          <a:endParaRPr lang="en-US"/>
        </a:p>
      </dgm:t>
    </dgm:pt>
    <dgm:pt modelId="{6100D228-0652-4A21-890D-764830D3EAC9}" type="parTrans" cxnId="{69A49E01-E5FF-4DC5-B36C-D2784313D8B1}">
      <dgm:prSet/>
      <dgm:spPr/>
      <dgm:t>
        <a:bodyPr/>
        <a:lstStyle/>
        <a:p>
          <a:endParaRPr lang="en-US"/>
        </a:p>
      </dgm:t>
    </dgm:pt>
    <dgm:pt modelId="{54A84FD2-FC6A-41B0-9F80-D76F3BCCB484}" type="sibTrans" cxnId="{69A49E01-E5FF-4DC5-B36C-D2784313D8B1}">
      <dgm:prSet/>
      <dgm:spPr/>
      <dgm:t>
        <a:bodyPr/>
        <a:lstStyle/>
        <a:p>
          <a:endParaRPr lang="en-US"/>
        </a:p>
      </dgm:t>
    </dgm:pt>
    <dgm:pt modelId="{9DE9DCDA-DE74-4F49-B164-BD5AD8B5DC2E}">
      <dgm:prSet/>
      <dgm:spPr/>
      <dgm:t>
        <a:bodyPr/>
        <a:lstStyle/>
        <a:p>
          <a:r>
            <a:rPr lang="en-US" b="0" i="0" baseline="0"/>
            <a:t>We could benefit from developing a more thorough project plan in the future that specifies exactly who is in charge of each task and when it is due. </a:t>
          </a:r>
          <a:endParaRPr lang="en-US"/>
        </a:p>
      </dgm:t>
    </dgm:pt>
    <dgm:pt modelId="{8D799875-DED4-4D02-A465-F654BFBEFBE0}" type="parTrans" cxnId="{68214612-BCAC-465D-84E9-5F37DA05CD73}">
      <dgm:prSet/>
      <dgm:spPr/>
      <dgm:t>
        <a:bodyPr/>
        <a:lstStyle/>
        <a:p>
          <a:endParaRPr lang="en-US"/>
        </a:p>
      </dgm:t>
    </dgm:pt>
    <dgm:pt modelId="{557BBA2B-C033-4D05-BC0C-5697879D20BD}" type="sibTrans" cxnId="{68214612-BCAC-465D-84E9-5F37DA05CD73}">
      <dgm:prSet/>
      <dgm:spPr/>
      <dgm:t>
        <a:bodyPr/>
        <a:lstStyle/>
        <a:p>
          <a:endParaRPr lang="en-US"/>
        </a:p>
      </dgm:t>
    </dgm:pt>
    <dgm:pt modelId="{C49627BA-68C5-462A-AEB9-3E6E49D9CCB4}">
      <dgm:prSet/>
      <dgm:spPr/>
      <dgm:t>
        <a:bodyPr/>
        <a:lstStyle/>
        <a:p>
          <a:r>
            <a:rPr lang="en-US" b="0" i="0" baseline="0"/>
            <a:t>This would make it easier for us to keep on track and make sure that all important chores are finished on time. </a:t>
          </a:r>
          <a:endParaRPr lang="en-US"/>
        </a:p>
      </dgm:t>
    </dgm:pt>
    <dgm:pt modelId="{A3CA7037-FC60-4F08-BFBC-6DB7A80CDD79}" type="parTrans" cxnId="{DA4BED84-68A5-4779-BDAC-F895E3B2B336}">
      <dgm:prSet/>
      <dgm:spPr/>
      <dgm:t>
        <a:bodyPr/>
        <a:lstStyle/>
        <a:p>
          <a:endParaRPr lang="en-US"/>
        </a:p>
      </dgm:t>
    </dgm:pt>
    <dgm:pt modelId="{9BDB8FC0-12C9-421E-A471-789EF7188B1F}" type="sibTrans" cxnId="{DA4BED84-68A5-4779-BDAC-F895E3B2B336}">
      <dgm:prSet/>
      <dgm:spPr/>
      <dgm:t>
        <a:bodyPr/>
        <a:lstStyle/>
        <a:p>
          <a:endParaRPr lang="en-US"/>
        </a:p>
      </dgm:t>
    </dgm:pt>
    <dgm:pt modelId="{FC1F4B7A-1BED-41A2-A7C7-F2720F82F331}">
      <dgm:prSet/>
      <dgm:spPr/>
      <dgm:t>
        <a:bodyPr/>
        <a:lstStyle/>
        <a:p>
          <a:r>
            <a:rPr lang="en-US" b="0" i="0" baseline="0"/>
            <a:t>Also, it would increase team productivity by preventing miscommunication or duplication of effort.</a:t>
          </a:r>
          <a:endParaRPr lang="en-US"/>
        </a:p>
      </dgm:t>
    </dgm:pt>
    <dgm:pt modelId="{896D28C6-7571-4B55-9D59-A5D2B91F085F}" type="parTrans" cxnId="{E7354539-BAD7-4E5A-837B-8B5DB08557C3}">
      <dgm:prSet/>
      <dgm:spPr/>
      <dgm:t>
        <a:bodyPr/>
        <a:lstStyle/>
        <a:p>
          <a:endParaRPr lang="en-US"/>
        </a:p>
      </dgm:t>
    </dgm:pt>
    <dgm:pt modelId="{DC6E9844-DD0A-4652-BDDF-80B3ECDCD455}" type="sibTrans" cxnId="{E7354539-BAD7-4E5A-837B-8B5DB08557C3}">
      <dgm:prSet/>
      <dgm:spPr/>
      <dgm:t>
        <a:bodyPr/>
        <a:lstStyle/>
        <a:p>
          <a:endParaRPr lang="en-US"/>
        </a:p>
      </dgm:t>
    </dgm:pt>
    <dgm:pt modelId="{F9027EE8-A1D8-B345-846E-9B096748F173}" type="pres">
      <dgm:prSet presAssocID="{B0A5388A-2E30-4E71-97F3-21479D795F7F}" presName="diagram" presStyleCnt="0">
        <dgm:presLayoutVars>
          <dgm:dir/>
          <dgm:resizeHandles val="exact"/>
        </dgm:presLayoutVars>
      </dgm:prSet>
      <dgm:spPr/>
    </dgm:pt>
    <dgm:pt modelId="{88D0DDB9-1246-5C43-8DA8-CB4CC1043406}" type="pres">
      <dgm:prSet presAssocID="{8A9347B3-959B-49C3-94CA-22DB5E135822}" presName="arrow" presStyleLbl="node1" presStyleIdx="0" presStyleCnt="6">
        <dgm:presLayoutVars>
          <dgm:bulletEnabled val="1"/>
        </dgm:presLayoutVars>
      </dgm:prSet>
      <dgm:spPr/>
    </dgm:pt>
    <dgm:pt modelId="{E39975DA-EB03-3249-9CBC-9C59293AA745}" type="pres">
      <dgm:prSet presAssocID="{6908E553-120F-4069-B62C-30FF7FA78758}" presName="arrow" presStyleLbl="node1" presStyleIdx="1" presStyleCnt="6">
        <dgm:presLayoutVars>
          <dgm:bulletEnabled val="1"/>
        </dgm:presLayoutVars>
      </dgm:prSet>
      <dgm:spPr/>
    </dgm:pt>
    <dgm:pt modelId="{0E3CA674-A5A1-BA44-AD5F-4672A6FFE902}" type="pres">
      <dgm:prSet presAssocID="{9CB4ACFA-E354-4F7F-A9A8-6ACA4E1DBA23}" presName="arrow" presStyleLbl="node1" presStyleIdx="2" presStyleCnt="6">
        <dgm:presLayoutVars>
          <dgm:bulletEnabled val="1"/>
        </dgm:presLayoutVars>
      </dgm:prSet>
      <dgm:spPr/>
    </dgm:pt>
    <dgm:pt modelId="{63D6FB2E-63AD-8A4B-9B42-97DC45D7226E}" type="pres">
      <dgm:prSet presAssocID="{9DE9DCDA-DE74-4F49-B164-BD5AD8B5DC2E}" presName="arrow" presStyleLbl="node1" presStyleIdx="3" presStyleCnt="6">
        <dgm:presLayoutVars>
          <dgm:bulletEnabled val="1"/>
        </dgm:presLayoutVars>
      </dgm:prSet>
      <dgm:spPr/>
    </dgm:pt>
    <dgm:pt modelId="{4D8AA040-1FE9-BE47-B7AD-A204ACCBF134}" type="pres">
      <dgm:prSet presAssocID="{C49627BA-68C5-462A-AEB9-3E6E49D9CCB4}" presName="arrow" presStyleLbl="node1" presStyleIdx="4" presStyleCnt="6">
        <dgm:presLayoutVars>
          <dgm:bulletEnabled val="1"/>
        </dgm:presLayoutVars>
      </dgm:prSet>
      <dgm:spPr/>
    </dgm:pt>
    <dgm:pt modelId="{33B5B27F-F923-6D43-B015-DECE6ADA9EE4}" type="pres">
      <dgm:prSet presAssocID="{FC1F4B7A-1BED-41A2-A7C7-F2720F82F331}" presName="arrow" presStyleLbl="node1" presStyleIdx="5" presStyleCnt="6">
        <dgm:presLayoutVars>
          <dgm:bulletEnabled val="1"/>
        </dgm:presLayoutVars>
      </dgm:prSet>
      <dgm:spPr/>
    </dgm:pt>
  </dgm:ptLst>
  <dgm:cxnLst>
    <dgm:cxn modelId="{69A49E01-E5FF-4DC5-B36C-D2784313D8B1}" srcId="{B0A5388A-2E30-4E71-97F3-21479D795F7F}" destId="{9CB4ACFA-E354-4F7F-A9A8-6ACA4E1DBA23}" srcOrd="2" destOrd="0" parTransId="{6100D228-0652-4A21-890D-764830D3EAC9}" sibTransId="{54A84FD2-FC6A-41B0-9F80-D76F3BCCB484}"/>
    <dgm:cxn modelId="{1D904B0C-248C-464E-B944-172EB3EDF367}" srcId="{B0A5388A-2E30-4E71-97F3-21479D795F7F}" destId="{6908E553-120F-4069-B62C-30FF7FA78758}" srcOrd="1" destOrd="0" parTransId="{A78F7BD3-3E34-4A28-8F17-A2D0B114BEAE}" sibTransId="{36A82ED5-D9B2-468F-94AA-99E9F96C36C9}"/>
    <dgm:cxn modelId="{68214612-BCAC-465D-84E9-5F37DA05CD73}" srcId="{B0A5388A-2E30-4E71-97F3-21479D795F7F}" destId="{9DE9DCDA-DE74-4F49-B164-BD5AD8B5DC2E}" srcOrd="3" destOrd="0" parTransId="{8D799875-DED4-4D02-A465-F654BFBEFBE0}" sibTransId="{557BBA2B-C033-4D05-BC0C-5697879D20BD}"/>
    <dgm:cxn modelId="{988D1013-A5A9-0E4D-8A5D-CED05F7113BD}" type="presOf" srcId="{9CB4ACFA-E354-4F7F-A9A8-6ACA4E1DBA23}" destId="{0E3CA674-A5A1-BA44-AD5F-4672A6FFE902}" srcOrd="0" destOrd="0" presId="urn:microsoft.com/office/officeart/2005/8/layout/arrow5"/>
    <dgm:cxn modelId="{122B261F-39FB-2249-B45E-46D5F7AB36E1}" type="presOf" srcId="{9DE9DCDA-DE74-4F49-B164-BD5AD8B5DC2E}" destId="{63D6FB2E-63AD-8A4B-9B42-97DC45D7226E}" srcOrd="0" destOrd="0" presId="urn:microsoft.com/office/officeart/2005/8/layout/arrow5"/>
    <dgm:cxn modelId="{DBE14033-6C94-43B5-A14F-C71D089B6D21}" srcId="{B0A5388A-2E30-4E71-97F3-21479D795F7F}" destId="{8A9347B3-959B-49C3-94CA-22DB5E135822}" srcOrd="0" destOrd="0" parTransId="{1BC77E86-DDE6-4C4A-9A44-8B761E30AD36}" sibTransId="{0A7406BD-58B0-434D-ABAD-DED408867E1D}"/>
    <dgm:cxn modelId="{E7354539-BAD7-4E5A-837B-8B5DB08557C3}" srcId="{B0A5388A-2E30-4E71-97F3-21479D795F7F}" destId="{FC1F4B7A-1BED-41A2-A7C7-F2720F82F331}" srcOrd="5" destOrd="0" parTransId="{896D28C6-7571-4B55-9D59-A5D2B91F085F}" sibTransId="{DC6E9844-DD0A-4652-BDDF-80B3ECDCD455}"/>
    <dgm:cxn modelId="{22D07F3E-A812-A94C-9487-3D13B5811FB9}" type="presOf" srcId="{FC1F4B7A-1BED-41A2-A7C7-F2720F82F331}" destId="{33B5B27F-F923-6D43-B015-DECE6ADA9EE4}" srcOrd="0" destOrd="0" presId="urn:microsoft.com/office/officeart/2005/8/layout/arrow5"/>
    <dgm:cxn modelId="{FB58B167-967C-0944-A788-3F527313D2F1}" type="presOf" srcId="{6908E553-120F-4069-B62C-30FF7FA78758}" destId="{E39975DA-EB03-3249-9CBC-9C59293AA745}" srcOrd="0" destOrd="0" presId="urn:microsoft.com/office/officeart/2005/8/layout/arrow5"/>
    <dgm:cxn modelId="{DA4BED84-68A5-4779-BDAC-F895E3B2B336}" srcId="{B0A5388A-2E30-4E71-97F3-21479D795F7F}" destId="{C49627BA-68C5-462A-AEB9-3E6E49D9CCB4}" srcOrd="4" destOrd="0" parTransId="{A3CA7037-FC60-4F08-BFBC-6DB7A80CDD79}" sibTransId="{9BDB8FC0-12C9-421E-A471-789EF7188B1F}"/>
    <dgm:cxn modelId="{00366F97-60E7-914A-AB60-7DF78E117B22}" type="presOf" srcId="{C49627BA-68C5-462A-AEB9-3E6E49D9CCB4}" destId="{4D8AA040-1FE9-BE47-B7AD-A204ACCBF134}" srcOrd="0" destOrd="0" presId="urn:microsoft.com/office/officeart/2005/8/layout/arrow5"/>
    <dgm:cxn modelId="{725EFDD9-2B6F-8D4E-AF44-12974D2436B1}" type="presOf" srcId="{8A9347B3-959B-49C3-94CA-22DB5E135822}" destId="{88D0DDB9-1246-5C43-8DA8-CB4CC1043406}" srcOrd="0" destOrd="0" presId="urn:microsoft.com/office/officeart/2005/8/layout/arrow5"/>
    <dgm:cxn modelId="{933580DC-4900-6643-BDEF-A442690079C4}" type="presOf" srcId="{B0A5388A-2E30-4E71-97F3-21479D795F7F}" destId="{F9027EE8-A1D8-B345-846E-9B096748F173}" srcOrd="0" destOrd="0" presId="urn:microsoft.com/office/officeart/2005/8/layout/arrow5"/>
    <dgm:cxn modelId="{89D7D0AC-93C2-E24C-BF5C-B2943B2D2829}" type="presParOf" srcId="{F9027EE8-A1D8-B345-846E-9B096748F173}" destId="{88D0DDB9-1246-5C43-8DA8-CB4CC1043406}" srcOrd="0" destOrd="0" presId="urn:microsoft.com/office/officeart/2005/8/layout/arrow5"/>
    <dgm:cxn modelId="{B1CC502C-F7B0-D447-9CD9-B4CBB77B9320}" type="presParOf" srcId="{F9027EE8-A1D8-B345-846E-9B096748F173}" destId="{E39975DA-EB03-3249-9CBC-9C59293AA745}" srcOrd="1" destOrd="0" presId="urn:microsoft.com/office/officeart/2005/8/layout/arrow5"/>
    <dgm:cxn modelId="{FF801BB9-0B97-DF4C-89A0-F7A62DA214DB}" type="presParOf" srcId="{F9027EE8-A1D8-B345-846E-9B096748F173}" destId="{0E3CA674-A5A1-BA44-AD5F-4672A6FFE902}" srcOrd="2" destOrd="0" presId="urn:microsoft.com/office/officeart/2005/8/layout/arrow5"/>
    <dgm:cxn modelId="{1A830E0C-DB32-8144-8D1F-661858A659E1}" type="presParOf" srcId="{F9027EE8-A1D8-B345-846E-9B096748F173}" destId="{63D6FB2E-63AD-8A4B-9B42-97DC45D7226E}" srcOrd="3" destOrd="0" presId="urn:microsoft.com/office/officeart/2005/8/layout/arrow5"/>
    <dgm:cxn modelId="{EAC93585-FD78-544E-B829-272F5B3FBBB7}" type="presParOf" srcId="{F9027EE8-A1D8-B345-846E-9B096748F173}" destId="{4D8AA040-1FE9-BE47-B7AD-A204ACCBF134}" srcOrd="4" destOrd="0" presId="urn:microsoft.com/office/officeart/2005/8/layout/arrow5"/>
    <dgm:cxn modelId="{718B7F1A-9BBE-5A42-A5D1-C82B8CD6787B}" type="presParOf" srcId="{F9027EE8-A1D8-B345-846E-9B096748F173}" destId="{33B5B27F-F923-6D43-B015-DECE6ADA9EE4}" srcOrd="5" destOrd="0" presId="urn:microsoft.com/office/officeart/2005/8/layout/arrow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645B45-1992-47C6-8F9D-7CF402E2BB72}">
      <dsp:nvSpPr>
        <dsp:cNvPr id="0" name=""/>
        <dsp:cNvSpPr/>
      </dsp:nvSpPr>
      <dsp:spPr>
        <a:xfrm>
          <a:off x="212335" y="469890"/>
          <a:ext cx="1335915" cy="133591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C6DD22-B4F2-4E22-A546-635179067318}">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D8A66B-F1C3-4D27-8B26-2E9B530365D0}">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b="0" i="0" kern="1200"/>
            <a:t>Model Development and Validation</a:t>
          </a:r>
          <a:endParaRPr lang="en-US" sz="2200" kern="1200"/>
        </a:p>
      </dsp:txBody>
      <dsp:txXfrm>
        <a:off x="1834517" y="469890"/>
        <a:ext cx="3148942" cy="1335915"/>
      </dsp:txXfrm>
    </dsp:sp>
    <dsp:sp modelId="{2E4F37C3-305A-42EA-961D-6DF2305949A2}">
      <dsp:nvSpPr>
        <dsp:cNvPr id="0" name=""/>
        <dsp:cNvSpPr/>
      </dsp:nvSpPr>
      <dsp:spPr>
        <a:xfrm>
          <a:off x="5532139" y="469890"/>
          <a:ext cx="1335915" cy="133591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CD1A84-8CC1-4004-9BFC-FE41AE5FF265}">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853382-871F-4047-84B5-118CF6DBDF11}">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b="0" i="0" kern="1200"/>
            <a:t>Overview of model development and validation process</a:t>
          </a:r>
          <a:endParaRPr lang="en-US" sz="2200" kern="1200"/>
        </a:p>
      </dsp:txBody>
      <dsp:txXfrm>
        <a:off x="7154322" y="469890"/>
        <a:ext cx="3148942" cy="1335915"/>
      </dsp:txXfrm>
    </dsp:sp>
    <dsp:sp modelId="{C3D85DFC-DC57-4900-B74E-D919391C8D16}">
      <dsp:nvSpPr>
        <dsp:cNvPr id="0" name=""/>
        <dsp:cNvSpPr/>
      </dsp:nvSpPr>
      <dsp:spPr>
        <a:xfrm>
          <a:off x="212335" y="2545532"/>
          <a:ext cx="1335915" cy="133591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A8FC1F-A2A5-4C2B-99A2-58E189355376}">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1559A37-2922-457B-80C7-9E2390D0DE74}">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b="0" i="0" kern="1200"/>
            <a:t>Discussion of different evaluation metrics for SARS-CoV-2 detection models</a:t>
          </a:r>
          <a:endParaRPr lang="en-US" sz="2200" kern="1200"/>
        </a:p>
      </dsp:txBody>
      <dsp:txXfrm>
        <a:off x="1834517" y="2545532"/>
        <a:ext cx="3148942" cy="1335915"/>
      </dsp:txXfrm>
    </dsp:sp>
    <dsp:sp modelId="{4AFD5E1E-688A-4B51-937C-B2C3B1E8F99C}">
      <dsp:nvSpPr>
        <dsp:cNvPr id="0" name=""/>
        <dsp:cNvSpPr/>
      </dsp:nvSpPr>
      <dsp:spPr>
        <a:xfrm>
          <a:off x="5532139" y="2545532"/>
          <a:ext cx="1335915" cy="133591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A54104-189A-401F-B433-21FA56973922}">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30A3A5-FF93-41DA-AF38-AC44A43BD645}">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b="0" i="0" kern="1200"/>
            <a:t>Considerations for model deployment and scalability</a:t>
          </a:r>
          <a:endParaRPr lang="en-US" sz="2200" kern="1200"/>
        </a:p>
      </dsp:txBody>
      <dsp:txXfrm>
        <a:off x="7154322" y="2545532"/>
        <a:ext cx="3148942" cy="13359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D22D5F-1D00-8B44-B839-DD1FDB6EBF1A}">
      <dsp:nvSpPr>
        <dsp:cNvPr id="0" name=""/>
        <dsp:cNvSpPr/>
      </dsp:nvSpPr>
      <dsp:spPr>
        <a:xfrm>
          <a:off x="1741180" y="1258"/>
          <a:ext cx="1734811" cy="1734811"/>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r>
            <a:rPr lang="en-US" sz="800" b="0" i="0" kern="1200"/>
            <a:t>Ethical and Regulatory Considerations</a:t>
          </a:r>
          <a:endParaRPr lang="en-US" sz="800" kern="1200"/>
        </a:p>
      </dsp:txBody>
      <dsp:txXfrm>
        <a:off x="2174883" y="1258"/>
        <a:ext cx="867405" cy="1431219"/>
      </dsp:txXfrm>
    </dsp:sp>
    <dsp:sp modelId="{17693639-0DCC-A845-8A7A-0966924CA226}">
      <dsp:nvSpPr>
        <dsp:cNvPr id="0" name=""/>
        <dsp:cNvSpPr/>
      </dsp:nvSpPr>
      <dsp:spPr>
        <a:xfrm rot="5400000">
          <a:off x="3048184" y="1308263"/>
          <a:ext cx="1734811" cy="1734811"/>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r>
            <a:rPr lang="en-US" sz="800" b="0" i="0" kern="1200"/>
            <a:t>Discussion of ethical and regulatory considerations related to AI-based SARS-CoV-2 detection</a:t>
          </a:r>
          <a:endParaRPr lang="en-US" sz="800" kern="1200"/>
        </a:p>
      </dsp:txBody>
      <dsp:txXfrm rot="-5400000">
        <a:off x="3351776" y="1741966"/>
        <a:ext cx="1431219" cy="867405"/>
      </dsp:txXfrm>
    </dsp:sp>
    <dsp:sp modelId="{17FAE669-B8CF-D24D-9DA6-5019501521D7}">
      <dsp:nvSpPr>
        <dsp:cNvPr id="0" name=""/>
        <dsp:cNvSpPr/>
      </dsp:nvSpPr>
      <dsp:spPr>
        <a:xfrm rot="10800000">
          <a:off x="1741180" y="2615267"/>
          <a:ext cx="1734811" cy="1734811"/>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r>
            <a:rPr lang="en-US" sz="800" b="0" i="0" kern="1200"/>
            <a:t>Privacy concerns related to data collection and sharing</a:t>
          </a:r>
          <a:endParaRPr lang="en-US" sz="800" kern="1200"/>
        </a:p>
      </dsp:txBody>
      <dsp:txXfrm rot="10800000">
        <a:off x="2174883" y="2918859"/>
        <a:ext cx="867405" cy="1431219"/>
      </dsp:txXfrm>
    </dsp:sp>
    <dsp:sp modelId="{3C52AE49-292F-7043-A9C2-AE72734604BB}">
      <dsp:nvSpPr>
        <dsp:cNvPr id="0" name=""/>
        <dsp:cNvSpPr/>
      </dsp:nvSpPr>
      <dsp:spPr>
        <a:xfrm rot="16200000">
          <a:off x="434176" y="1308263"/>
          <a:ext cx="1734811" cy="1734811"/>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r>
            <a:rPr lang="en-US" sz="800" b="0" i="0" kern="1200"/>
            <a:t>Regulatory requirements for deploying AI-based SARS-CoV-2 detection systems</a:t>
          </a:r>
          <a:endParaRPr lang="en-US" sz="800" kern="1200"/>
        </a:p>
      </dsp:txBody>
      <dsp:txXfrm rot="5400000">
        <a:off x="434176" y="1741966"/>
        <a:ext cx="1431219" cy="8674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F69ED8-5BC7-7546-BD7E-64546301D3F6}">
      <dsp:nvSpPr>
        <dsp:cNvPr id="0" name=""/>
        <dsp:cNvSpPr/>
      </dsp:nvSpPr>
      <dsp:spPr>
        <a:xfrm>
          <a:off x="1283" y="507350"/>
          <a:ext cx="4505585" cy="2861046"/>
        </a:xfrm>
        <a:prstGeom prst="roundRect">
          <a:avLst>
            <a:gd name="adj" fmla="val 10000"/>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94BB83-A00C-EA49-8235-72A95081907A}">
      <dsp:nvSpPr>
        <dsp:cNvPr id="0" name=""/>
        <dsp:cNvSpPr/>
      </dsp:nvSpPr>
      <dsp:spPr>
        <a:xfrm>
          <a:off x="501904" y="982940"/>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a:t>The project team will collect and preprocess SARS-CoV-2 data from various sources such as public health databases and hospital records. The data will be used to train and validate AI models for the detection of SARS-CoV-2 from patient samples. The project will work closely with healthcare professionals, data scientists, and AI experts to ensure the development of reliable and accurate models.</a:t>
          </a:r>
          <a:endParaRPr lang="en-US" sz="1700" kern="1200"/>
        </a:p>
      </dsp:txBody>
      <dsp:txXfrm>
        <a:off x="585701" y="1066737"/>
        <a:ext cx="4337991" cy="2693452"/>
      </dsp:txXfrm>
    </dsp:sp>
    <dsp:sp modelId="{82ACAA11-3191-2A4E-9632-F451FA26A60D}">
      <dsp:nvSpPr>
        <dsp:cNvPr id="0" name=""/>
        <dsp:cNvSpPr/>
      </dsp:nvSpPr>
      <dsp:spPr>
        <a:xfrm>
          <a:off x="5508110" y="507350"/>
          <a:ext cx="4505585" cy="2861046"/>
        </a:xfrm>
        <a:prstGeom prst="roundRect">
          <a:avLst>
            <a:gd name="adj" fmla="val 10000"/>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D94B1B-C02A-044F-8E06-B2C128E54B04}">
      <dsp:nvSpPr>
        <dsp:cNvPr id="0" name=""/>
        <dsp:cNvSpPr/>
      </dsp:nvSpPr>
      <dsp:spPr>
        <a:xfrm>
          <a:off x="6008730" y="982940"/>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a:t>The project will also investigate the ethical and regulatory considerations related to AI-based SARS-CoV-2 detection, such as privacy concerns related to data collection and sharing, and regulatory requirements for deploying AI-based SARS-CoV-2 detection systems.</a:t>
          </a:r>
          <a:endParaRPr lang="en-US" sz="1700" kern="1200"/>
        </a:p>
      </dsp:txBody>
      <dsp:txXfrm>
        <a:off x="6092527" y="1066737"/>
        <a:ext cx="4337991" cy="26934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F69ED8-5BC7-7546-BD7E-64546301D3F6}">
      <dsp:nvSpPr>
        <dsp:cNvPr id="0" name=""/>
        <dsp:cNvSpPr/>
      </dsp:nvSpPr>
      <dsp:spPr>
        <a:xfrm>
          <a:off x="1283" y="507350"/>
          <a:ext cx="4505585" cy="2861046"/>
        </a:xfrm>
        <a:prstGeom prst="roundRect">
          <a:avLst>
            <a:gd name="adj" fmla="val 10000"/>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94BB83-A00C-EA49-8235-72A95081907A}">
      <dsp:nvSpPr>
        <dsp:cNvPr id="0" name=""/>
        <dsp:cNvSpPr/>
      </dsp:nvSpPr>
      <dsp:spPr>
        <a:xfrm>
          <a:off x="501904" y="982940"/>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kern="1200" dirty="0"/>
            <a:t>The outcomes of this project will include the development of AI-based SARS-CoV-2 detection models that can be used in healthcare settings for early and accurate detection of the virus. The project will generate new insights into the potential of AI for SARS-CoV-2 detection and the ethical and regulatory considerations related to AI-based healthcare applications.</a:t>
          </a:r>
          <a:endParaRPr lang="en-US" sz="1900" kern="1200" dirty="0"/>
        </a:p>
      </dsp:txBody>
      <dsp:txXfrm>
        <a:off x="585701" y="1066737"/>
        <a:ext cx="4337991" cy="2693452"/>
      </dsp:txXfrm>
    </dsp:sp>
    <dsp:sp modelId="{59BBBD3F-CFEC-ED47-9834-07284C5A81A0}">
      <dsp:nvSpPr>
        <dsp:cNvPr id="0" name=""/>
        <dsp:cNvSpPr/>
      </dsp:nvSpPr>
      <dsp:spPr>
        <a:xfrm>
          <a:off x="5508110" y="507350"/>
          <a:ext cx="4505585" cy="2861046"/>
        </a:xfrm>
        <a:prstGeom prst="roundRect">
          <a:avLst>
            <a:gd name="adj" fmla="val 10000"/>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FDA957-088C-FC40-BBEA-CE97E6F48377}">
      <dsp:nvSpPr>
        <dsp:cNvPr id="0" name=""/>
        <dsp:cNvSpPr/>
      </dsp:nvSpPr>
      <dsp:spPr>
        <a:xfrm>
          <a:off x="6008730" y="982940"/>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kern="1200" dirty="0">
              <a:solidFill>
                <a:srgbClr val="374151"/>
              </a:solidFill>
              <a:effectLst/>
              <a:latin typeface="Söhne"/>
            </a:rPr>
            <a:t>This project has the potential to significantly contribute to the global effort to control the COVID-19 pandemic by improving the accuracy and speed of SARS-CoV-2 detection, and could pave the way for the development of future AI-based healthcare applications.</a:t>
          </a:r>
          <a:endParaRPr lang="en-US" sz="1900" kern="1200" dirty="0"/>
        </a:p>
      </dsp:txBody>
      <dsp:txXfrm>
        <a:off x="6092527" y="1066737"/>
        <a:ext cx="4337991" cy="269345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D40CEE-425F-D549-95FC-87CEFE2BBFB1}">
      <dsp:nvSpPr>
        <dsp:cNvPr id="0" name=""/>
        <dsp:cNvSpPr/>
      </dsp:nvSpPr>
      <dsp:spPr>
        <a:xfrm>
          <a:off x="824537" y="348107"/>
          <a:ext cx="3655123" cy="3655123"/>
        </a:xfrm>
        <a:prstGeom prst="pie">
          <a:avLst>
            <a:gd name="adj1" fmla="val 16200000"/>
            <a:gd name="adj2" fmla="val 54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t>jackson is a woman and she is 42 years old. Because he is infected with Covid-19, it is important for him to take care of his health by consulting with physicians and obtaining some treatments.</a:t>
          </a:r>
        </a:p>
      </dsp:txBody>
      <dsp:txXfrm>
        <a:off x="2652099" y="892024"/>
        <a:ext cx="1283644" cy="2567289"/>
      </dsp:txXfrm>
    </dsp:sp>
    <dsp:sp modelId="{B2E29F2E-672C-9B48-9486-1BE2C408085D}">
      <dsp:nvSpPr>
        <dsp:cNvPr id="0" name=""/>
        <dsp:cNvSpPr/>
      </dsp:nvSpPr>
      <dsp:spPr>
        <a:xfrm>
          <a:off x="737511" y="348107"/>
          <a:ext cx="3655123" cy="3655123"/>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t>Because to the effects of covid-19, he is unable to leave the house. She is able to discuss his condition with a chatbot that utilizes SARS Covid-19 Detection using AI, and receive recommendations from medical professionals.</a:t>
          </a:r>
        </a:p>
      </dsp:txBody>
      <dsp:txXfrm>
        <a:off x="1259671" y="892024"/>
        <a:ext cx="1283644" cy="256728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5B55E5-6B0B-AB49-A1B9-43C96CD4BF29}">
      <dsp:nvSpPr>
        <dsp:cNvPr id="0" name=""/>
        <dsp:cNvSpPr/>
      </dsp:nvSpPr>
      <dsp:spPr>
        <a:xfrm>
          <a:off x="824537" y="348107"/>
          <a:ext cx="3655123" cy="3655123"/>
        </a:xfrm>
        <a:prstGeom prst="pie">
          <a:avLst>
            <a:gd name="adj1" fmla="val 16200000"/>
            <a:gd name="adj2" fmla="val 54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t>Olivia, a lady of 35 years old, is exhibiting signs of covid-19, but she is unsure whether or not she has the condition. So, she desires to test her own abilities. She has the ability to request a testing kits by utilizing the SARS Covid-19 </a:t>
          </a:r>
        </a:p>
      </dsp:txBody>
      <dsp:txXfrm>
        <a:off x="2652099" y="892024"/>
        <a:ext cx="1283644" cy="2567289"/>
      </dsp:txXfrm>
    </dsp:sp>
    <dsp:sp modelId="{7425B130-71BB-EC4E-867D-59A0FE867AC0}">
      <dsp:nvSpPr>
        <dsp:cNvPr id="0" name=""/>
        <dsp:cNvSpPr/>
      </dsp:nvSpPr>
      <dsp:spPr>
        <a:xfrm>
          <a:off x="737511" y="348107"/>
          <a:ext cx="3655123" cy="3655123"/>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t>Detection via AI. Because of her children, she is unable to reliably approach her infant child when he or she is experiencing symptoms.</a:t>
          </a:r>
        </a:p>
      </dsp:txBody>
      <dsp:txXfrm>
        <a:off x="1259671" y="892024"/>
        <a:ext cx="1283644" cy="256728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E8D762-4290-4557-99EB-FC82FD96F000}">
      <dsp:nvSpPr>
        <dsp:cNvPr id="0" name=""/>
        <dsp:cNvSpPr/>
      </dsp:nvSpPr>
      <dsp:spPr>
        <a:xfrm>
          <a:off x="2294144" y="1453743"/>
          <a:ext cx="1776797" cy="1776797"/>
        </a:xfrm>
        <a:prstGeom prst="gear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Target models</a:t>
          </a:r>
        </a:p>
      </dsp:txBody>
      <dsp:txXfrm>
        <a:off x="2651359" y="1869949"/>
        <a:ext cx="1062367" cy="913311"/>
      </dsp:txXfrm>
    </dsp:sp>
    <dsp:sp modelId="{4BE3E02D-6521-4740-8BBE-4E86AFD9B9DD}">
      <dsp:nvSpPr>
        <dsp:cNvPr id="0" name=""/>
        <dsp:cNvSpPr/>
      </dsp:nvSpPr>
      <dsp:spPr>
        <a:xfrm>
          <a:off x="484628" y="1197664"/>
          <a:ext cx="1292216" cy="1292216"/>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Target data</a:t>
          </a:r>
        </a:p>
      </dsp:txBody>
      <dsp:txXfrm>
        <a:off x="809947" y="1524949"/>
        <a:ext cx="641578" cy="637646"/>
      </dsp:txXfrm>
    </dsp:sp>
    <dsp:sp modelId="{666BAD05-335C-46DB-9227-01053341B783}">
      <dsp:nvSpPr>
        <dsp:cNvPr id="0" name=""/>
        <dsp:cNvSpPr/>
      </dsp:nvSpPr>
      <dsp:spPr>
        <a:xfrm rot="20700000">
          <a:off x="2139598" y="142275"/>
          <a:ext cx="1266108" cy="1266108"/>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Target labels</a:t>
          </a:r>
        </a:p>
      </dsp:txBody>
      <dsp:txXfrm rot="-20700000">
        <a:off x="2417293" y="419970"/>
        <a:ext cx="710719" cy="710719"/>
      </dsp:txXfrm>
    </dsp:sp>
    <dsp:sp modelId="{8F812770-981F-43C4-8DC3-CF40E23D1692}">
      <dsp:nvSpPr>
        <dsp:cNvPr id="0" name=""/>
        <dsp:cNvSpPr/>
      </dsp:nvSpPr>
      <dsp:spPr>
        <a:xfrm rot="2067159">
          <a:off x="3337579" y="968854"/>
          <a:ext cx="1557850" cy="1164965"/>
        </a:xfrm>
        <a:prstGeom prst="circularArrow">
          <a:avLst>
            <a:gd name="adj1" fmla="val 4687"/>
            <a:gd name="adj2" fmla="val 299029"/>
            <a:gd name="adj3" fmla="val 2487793"/>
            <a:gd name="adj4" fmla="val 15923809"/>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A09B309-759A-488B-B23F-5B2B447B6DE3}">
      <dsp:nvSpPr>
        <dsp:cNvPr id="0" name=""/>
        <dsp:cNvSpPr/>
      </dsp:nvSpPr>
      <dsp:spPr>
        <a:xfrm rot="12742538">
          <a:off x="693189" y="-198994"/>
          <a:ext cx="1652421" cy="1652421"/>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FAD3D45-0F6C-4947-9500-B447B27A84ED}">
      <dsp:nvSpPr>
        <dsp:cNvPr id="0" name=""/>
        <dsp:cNvSpPr/>
      </dsp:nvSpPr>
      <dsp:spPr>
        <a:xfrm rot="16200000">
          <a:off x="3160994" y="-890820"/>
          <a:ext cx="1781643" cy="1781643"/>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9902EC-6912-4E82-8174-0CDA7E87777B}">
      <dsp:nvSpPr>
        <dsp:cNvPr id="0" name=""/>
        <dsp:cNvSpPr/>
      </dsp:nvSpPr>
      <dsp:spPr>
        <a:xfrm>
          <a:off x="0" y="0"/>
          <a:ext cx="3894754" cy="3894754"/>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05C2FC-54ED-411D-89B1-08E60B0FB371}">
      <dsp:nvSpPr>
        <dsp:cNvPr id="0" name=""/>
        <dsp:cNvSpPr/>
      </dsp:nvSpPr>
      <dsp:spPr>
        <a:xfrm>
          <a:off x="2838639" y="391567"/>
          <a:ext cx="2531590" cy="92196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Source label</a:t>
          </a:r>
        </a:p>
      </dsp:txBody>
      <dsp:txXfrm>
        <a:off x="2883645" y="436573"/>
        <a:ext cx="2441578" cy="831949"/>
      </dsp:txXfrm>
    </dsp:sp>
    <dsp:sp modelId="{4575EBA0-4420-4027-847D-C0751E03E515}">
      <dsp:nvSpPr>
        <dsp:cNvPr id="0" name=""/>
        <dsp:cNvSpPr/>
      </dsp:nvSpPr>
      <dsp:spPr>
        <a:xfrm>
          <a:off x="2838639" y="1428773"/>
          <a:ext cx="2531590" cy="92196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Source model</a:t>
          </a:r>
        </a:p>
      </dsp:txBody>
      <dsp:txXfrm>
        <a:off x="2883645" y="1473779"/>
        <a:ext cx="2441578" cy="831949"/>
      </dsp:txXfrm>
    </dsp:sp>
    <dsp:sp modelId="{B1323E57-92A2-417A-83D8-ACF769C26B14}">
      <dsp:nvSpPr>
        <dsp:cNvPr id="0" name=""/>
        <dsp:cNvSpPr/>
      </dsp:nvSpPr>
      <dsp:spPr>
        <a:xfrm>
          <a:off x="2838639" y="2465980"/>
          <a:ext cx="2531590" cy="92196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Source data</a:t>
          </a:r>
        </a:p>
      </dsp:txBody>
      <dsp:txXfrm>
        <a:off x="2883645" y="2510986"/>
        <a:ext cx="2441578" cy="83194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D0DDB9-1246-5C43-8DA8-CB4CC1043406}">
      <dsp:nvSpPr>
        <dsp:cNvPr id="0" name=""/>
        <dsp:cNvSpPr/>
      </dsp:nvSpPr>
      <dsp:spPr>
        <a:xfrm>
          <a:off x="4759076" y="1154"/>
          <a:ext cx="1454646" cy="1454646"/>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b="0" i="0" kern="1200" baseline="0" dirty="0"/>
            <a:t>By more clearly outlining roles and duties, we could make our team project better. </a:t>
          </a:r>
          <a:endParaRPr lang="en-US" sz="700" kern="1200" dirty="0"/>
        </a:p>
      </dsp:txBody>
      <dsp:txXfrm>
        <a:off x="5122738" y="1154"/>
        <a:ext cx="727323" cy="1200083"/>
      </dsp:txXfrm>
    </dsp:sp>
    <dsp:sp modelId="{E39975DA-EB03-3249-9CBC-9C59293AA745}">
      <dsp:nvSpPr>
        <dsp:cNvPr id="0" name=""/>
        <dsp:cNvSpPr/>
      </dsp:nvSpPr>
      <dsp:spPr>
        <a:xfrm rot="3600000">
          <a:off x="6087996" y="768406"/>
          <a:ext cx="1454646" cy="1454646"/>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b="0" i="0" kern="1200" baseline="0"/>
            <a:t>Even though we all had a basic idea of what each individual was working on, </a:t>
          </a:r>
          <a:endParaRPr lang="en-US" sz="700" kern="1200"/>
        </a:p>
      </dsp:txBody>
      <dsp:txXfrm rot="-5400000">
        <a:off x="6325507" y="1068427"/>
        <a:ext cx="1200083" cy="727323"/>
      </dsp:txXfrm>
    </dsp:sp>
    <dsp:sp modelId="{0E3CA674-A5A1-BA44-AD5F-4672A6FFE902}">
      <dsp:nvSpPr>
        <dsp:cNvPr id="0" name=""/>
        <dsp:cNvSpPr/>
      </dsp:nvSpPr>
      <dsp:spPr>
        <a:xfrm rot="7200000">
          <a:off x="6087996" y="2302910"/>
          <a:ext cx="1454646" cy="1454646"/>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b="0" i="0" kern="1200" baseline="0"/>
            <a:t>Some jobs either got missed or weren't finished since it wasn't clear who was in charge of them. </a:t>
          </a:r>
          <a:endParaRPr lang="en-US" sz="700" kern="1200"/>
        </a:p>
      </dsp:txBody>
      <dsp:txXfrm rot="-5400000">
        <a:off x="6325506" y="2730213"/>
        <a:ext cx="1200083" cy="727323"/>
      </dsp:txXfrm>
    </dsp:sp>
    <dsp:sp modelId="{63D6FB2E-63AD-8A4B-9B42-97DC45D7226E}">
      <dsp:nvSpPr>
        <dsp:cNvPr id="0" name=""/>
        <dsp:cNvSpPr/>
      </dsp:nvSpPr>
      <dsp:spPr>
        <a:xfrm rot="10800000">
          <a:off x="4759076" y="3070162"/>
          <a:ext cx="1454646" cy="1454646"/>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b="0" i="0" kern="1200" baseline="0"/>
            <a:t>We could benefit from developing a more thorough project plan in the future that specifies exactly who is in charge of each task and when it is due. </a:t>
          </a:r>
          <a:endParaRPr lang="en-US" sz="700" kern="1200"/>
        </a:p>
      </dsp:txBody>
      <dsp:txXfrm rot="10800000">
        <a:off x="5122737" y="3324725"/>
        <a:ext cx="727323" cy="1200083"/>
      </dsp:txXfrm>
    </dsp:sp>
    <dsp:sp modelId="{4D8AA040-1FE9-BE47-B7AD-A204ACCBF134}">
      <dsp:nvSpPr>
        <dsp:cNvPr id="0" name=""/>
        <dsp:cNvSpPr/>
      </dsp:nvSpPr>
      <dsp:spPr>
        <a:xfrm rot="14400000">
          <a:off x="3430157" y="2302910"/>
          <a:ext cx="1454646" cy="1454646"/>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b="0" i="0" kern="1200" baseline="0"/>
            <a:t>This would make it easier for us to keep on track and make sure that all important chores are finished on time. </a:t>
          </a:r>
          <a:endParaRPr lang="en-US" sz="700" kern="1200"/>
        </a:p>
      </dsp:txBody>
      <dsp:txXfrm rot="5400000">
        <a:off x="3447209" y="2730212"/>
        <a:ext cx="1200083" cy="727323"/>
      </dsp:txXfrm>
    </dsp:sp>
    <dsp:sp modelId="{33B5B27F-F923-6D43-B015-DECE6ADA9EE4}">
      <dsp:nvSpPr>
        <dsp:cNvPr id="0" name=""/>
        <dsp:cNvSpPr/>
      </dsp:nvSpPr>
      <dsp:spPr>
        <a:xfrm rot="18000000">
          <a:off x="3430157" y="768406"/>
          <a:ext cx="1454646" cy="1454646"/>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b="0" i="0" kern="1200" baseline="0"/>
            <a:t>Also, it would increase team productivity by preventing miscommunication or duplication of effort.</a:t>
          </a:r>
          <a:endParaRPr lang="en-US" sz="700" kern="1200"/>
        </a:p>
      </dsp:txBody>
      <dsp:txXfrm rot="5400000">
        <a:off x="3447210" y="1068426"/>
        <a:ext cx="1200083" cy="727323"/>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1">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contDir" val="sameDir"/>
            <dgm:param type="grDir" val="tL"/>
            <dgm:param type="flowDir" val="row"/>
          </dgm:alg>
        </dgm:if>
        <dgm:else name="Name5">
          <dgm:alg type="snake">
            <dgm:param type="contDir" val="sameDir"/>
            <dgm:param type="grDir" val="tR"/>
            <dgm:param type="flowDir" val="row"/>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parTxLTRAlign" val="l"/>
                  <dgm:param type="parTxRTLAlign" val="l"/>
                  <dgm:param type="shpTxLTRAlignCh" val="l"/>
                  <dgm:param type="shpTxRTLAlignCh" val="l"/>
                  <dgm:param type="txAnchorVert" val="mid"/>
                </dgm:alg>
              </dgm:if>
              <dgm:else name="Name9">
                <dgm:alg type="tx">
                  <dgm:param type="parTxLTRAlign" val="r"/>
                  <dgm:param type="parTxRTLAlign" val="r"/>
                  <dgm:param type="shpTxLTRAlignCh" val="r"/>
                  <dgm:param type="shpTxRTLAlignCh" val="r"/>
                  <dgm:param type="txAnchorVert" val="mid"/>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2">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6.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7.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9.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6485EB-EAE4-F245-BD32-A02215DC85FD}" type="datetimeFigureOut">
              <a:rPr lang="en-US" smtClean="0"/>
              <a:pPr/>
              <a:t>3/8/23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218438-B415-CB41-8AF6-020670063FA3}" type="slidenum">
              <a:rPr lang="en-US" smtClean="0"/>
              <a:pPr/>
              <a:t>‹#›</a:t>
            </a:fld>
            <a:endParaRPr lang="en-US"/>
          </a:p>
        </p:txBody>
      </p:sp>
    </p:spTree>
    <p:extLst>
      <p:ext uri="{BB962C8B-B14F-4D97-AF65-F5344CB8AC3E}">
        <p14:creationId xmlns:p14="http://schemas.microsoft.com/office/powerpoint/2010/main" val="16661651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218438-B415-CB41-8AF6-020670063FA3}" type="slidenum">
              <a:rPr lang="en-US" smtClean="0"/>
              <a:pPr/>
              <a:t>35</a:t>
            </a:fld>
            <a:endParaRPr lang="en-US"/>
          </a:p>
        </p:txBody>
      </p:sp>
    </p:spTree>
    <p:extLst>
      <p:ext uri="{BB962C8B-B14F-4D97-AF65-F5344CB8AC3E}">
        <p14:creationId xmlns:p14="http://schemas.microsoft.com/office/powerpoint/2010/main" val="952319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16602088c7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16602088c7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16602088c7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16602088c7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97BFF81C-1FCB-4DBA-8044-F1A0FCFD45A6}" type="datetime1">
              <a:rPr lang="en-US" smtClean="0"/>
              <a:pPr/>
              <a:t>3/8/23</a:t>
            </a:fld>
            <a:endParaRPr lang="en-US" dirty="0"/>
          </a:p>
        </p:txBody>
      </p:sp>
      <p:sp>
        <p:nvSpPr>
          <p:cNvPr id="5" name="Footer Placeholder 4"/>
          <p:cNvSpPr>
            <a:spLocks noGrp="1"/>
          </p:cNvSpPr>
          <p:nvPr>
            <p:ph type="ftr" sz="quarter" idx="11"/>
          </p:nvPr>
        </p:nvSpPr>
        <p:spPr/>
        <p:txBody>
          <a:bodyPr/>
          <a:lstStyle/>
          <a:p>
            <a:r>
              <a:rPr lang="en-US" dirty="0"/>
              <a:t>Sample Footer Text</a:t>
            </a:r>
          </a:p>
        </p:txBody>
      </p:sp>
      <p:sp>
        <p:nvSpPr>
          <p:cNvPr id="6" name="Slide Number Placeholder 5"/>
          <p:cNvSpPr>
            <a:spLocks noGrp="1"/>
          </p:cNvSpPr>
          <p:nvPr>
            <p:ph type="sldNum" sz="quarter" idx="12"/>
          </p:nvPr>
        </p:nvSpPr>
        <p:spPr/>
        <p:txBody>
          <a:bodyPr/>
          <a:lstStyle/>
          <a:p>
            <a:fld id="{F3450C42-9A0B-4425-92C2-70FCF7C45734}" type="slidenum">
              <a:rPr lang="en-US" smtClean="0"/>
              <a:pPr/>
              <a:t>‹#›</a:t>
            </a:fld>
            <a:endParaRPr lang="en-US" dirty="0"/>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9092B3-2D87-4CDF-B84B-C46E5F5D31F7}" type="datetime1">
              <a:rPr lang="en-US" smtClean="0"/>
              <a:pPr/>
              <a:t>3/8/23</a:t>
            </a:fld>
            <a:endParaRPr lang="en-US" dirty="0"/>
          </a:p>
        </p:txBody>
      </p:sp>
      <p:sp>
        <p:nvSpPr>
          <p:cNvPr id="5" name="Footer Placeholder 4"/>
          <p:cNvSpPr>
            <a:spLocks noGrp="1"/>
          </p:cNvSpPr>
          <p:nvPr>
            <p:ph type="ftr" sz="quarter" idx="11"/>
          </p:nvPr>
        </p:nvSpPr>
        <p:spPr/>
        <p:txBody>
          <a:bodyPr/>
          <a:lstStyle/>
          <a:p>
            <a:r>
              <a:rPr lang="en-US" dirty="0"/>
              <a:t>Sample Footer Text</a:t>
            </a:r>
          </a:p>
        </p:txBody>
      </p:sp>
      <p:sp>
        <p:nvSpPr>
          <p:cNvPr id="6" name="Slide Number Placeholder 5"/>
          <p:cNvSpPr>
            <a:spLocks noGrp="1"/>
          </p:cNvSpPr>
          <p:nvPr>
            <p:ph type="sldNum" sz="quarter" idx="12"/>
          </p:nvPr>
        </p:nvSpPr>
        <p:spPr/>
        <p:txBody>
          <a:bodyPr/>
          <a:lstStyle/>
          <a:p>
            <a:fld id="{F3450C42-9A0B-4425-92C2-70FCF7C45734}" type="slidenum">
              <a:rPr lang="en-US" smtClean="0"/>
              <a:pPr/>
              <a:t>‹#›</a:t>
            </a:fld>
            <a:endParaRPr lang="en-US"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8"/>
            <a:ext cx="8070573"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769E57-47B1-47B0-B526-3153E4B1E729}" type="datetime1">
              <a:rPr lang="en-US" smtClean="0"/>
              <a:pPr/>
              <a:t>3/8/23</a:t>
            </a:fld>
            <a:endParaRPr lang="en-US" dirty="0"/>
          </a:p>
        </p:txBody>
      </p:sp>
      <p:sp>
        <p:nvSpPr>
          <p:cNvPr id="5" name="Footer Placeholder 4"/>
          <p:cNvSpPr>
            <a:spLocks noGrp="1"/>
          </p:cNvSpPr>
          <p:nvPr>
            <p:ph type="ftr" sz="quarter" idx="11"/>
          </p:nvPr>
        </p:nvSpPr>
        <p:spPr/>
        <p:txBody>
          <a:bodyPr/>
          <a:lstStyle/>
          <a:p>
            <a:r>
              <a:rPr lang="en-US" dirty="0"/>
              <a:t>Sample Footer Text</a:t>
            </a:r>
          </a:p>
        </p:txBody>
      </p:sp>
      <p:sp>
        <p:nvSpPr>
          <p:cNvPr id="6" name="Slide Number Placeholder 5"/>
          <p:cNvSpPr>
            <a:spLocks noGrp="1"/>
          </p:cNvSpPr>
          <p:nvPr>
            <p:ph type="sldNum" sz="quarter" idx="12"/>
          </p:nvPr>
        </p:nvSpPr>
        <p:spPr/>
        <p:txBody>
          <a:bodyPr/>
          <a:lstStyle/>
          <a:p>
            <a:fld id="{F3450C42-9A0B-4425-92C2-70FCF7C45734}" type="slidenum">
              <a:rPr lang="en-US" smtClean="0"/>
              <a:pPr/>
              <a:t>‹#›</a:t>
            </a:fld>
            <a:endParaRPr lang="en-US" dirty="0"/>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59628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A87773D-8987-489A-A650-3D6F7D5C7C38}" type="datetime1">
              <a:rPr lang="en-US" smtClean="0"/>
              <a:pPr/>
              <a:t>3/8/23</a:t>
            </a:fld>
            <a:endParaRPr lang="en-US" dirty="0"/>
          </a:p>
        </p:txBody>
      </p:sp>
      <p:sp>
        <p:nvSpPr>
          <p:cNvPr id="5" name="Footer Placeholder 4"/>
          <p:cNvSpPr>
            <a:spLocks noGrp="1"/>
          </p:cNvSpPr>
          <p:nvPr>
            <p:ph type="ftr" sz="quarter" idx="11"/>
          </p:nvPr>
        </p:nvSpPr>
        <p:spPr/>
        <p:txBody>
          <a:bodyPr/>
          <a:lstStyle/>
          <a:p>
            <a:r>
              <a:rPr lang="en-US" dirty="0"/>
              <a:t>Sample Footer Text</a:t>
            </a:r>
          </a:p>
        </p:txBody>
      </p:sp>
      <p:sp>
        <p:nvSpPr>
          <p:cNvPr id="6" name="Slide Number Placeholder 5"/>
          <p:cNvSpPr>
            <a:spLocks noGrp="1"/>
          </p:cNvSpPr>
          <p:nvPr>
            <p:ph type="sldNum" sz="quarter" idx="12"/>
          </p:nvPr>
        </p:nvSpPr>
        <p:spPr/>
        <p:txBody>
          <a:bodyPr/>
          <a:lstStyle/>
          <a:p>
            <a:fld id="{F3450C42-9A0B-4425-92C2-70FCF7C45734}" type="slidenum">
              <a:rPr lang="en-US" smtClean="0"/>
              <a:pPr/>
              <a:t>‹#›</a:t>
            </a:fld>
            <a:endParaRPr lang="en-US" dirty="0"/>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E150C1-1D78-4D80-810D-E9E86F6E88AB}" type="datetime1">
              <a:rPr lang="en-US" smtClean="0"/>
              <a:pPr/>
              <a:t>3/8/23</a:t>
            </a:fld>
            <a:endParaRPr lang="en-US" dirty="0"/>
          </a:p>
        </p:txBody>
      </p:sp>
      <p:sp>
        <p:nvSpPr>
          <p:cNvPr id="5" name="Footer Placeholder 4"/>
          <p:cNvSpPr>
            <a:spLocks noGrp="1"/>
          </p:cNvSpPr>
          <p:nvPr>
            <p:ph type="ftr" sz="quarter" idx="11"/>
          </p:nvPr>
        </p:nvSpPr>
        <p:spPr/>
        <p:txBody>
          <a:bodyPr/>
          <a:lstStyle/>
          <a:p>
            <a:r>
              <a:rPr lang="en-US" dirty="0"/>
              <a:t>Sample Footer Text</a:t>
            </a:r>
          </a:p>
        </p:txBody>
      </p:sp>
      <p:sp>
        <p:nvSpPr>
          <p:cNvPr id="6" name="Slide Number Placeholder 5"/>
          <p:cNvSpPr>
            <a:spLocks noGrp="1"/>
          </p:cNvSpPr>
          <p:nvPr>
            <p:ph type="sldNum" sz="quarter" idx="12"/>
          </p:nvPr>
        </p:nvSpPr>
        <p:spPr/>
        <p:txBody>
          <a:bodyPr/>
          <a:lstStyle/>
          <a:p>
            <a:fld id="{F3450C42-9A0B-4425-92C2-70FCF7C45734}" type="slidenum">
              <a:rPr lang="en-US" smtClean="0"/>
              <a:pPr/>
              <a:t>‹#›</a:t>
            </a:fld>
            <a:endParaRPr lang="en-US" dirty="0"/>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0"/>
            <a:ext cx="5376672"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05728" y="1600200"/>
            <a:ext cx="5376672"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9E9CBD8-1588-4B6B-B74D-87480DDE94C0}" type="datetime1">
              <a:rPr lang="en-US" smtClean="0"/>
              <a:pPr/>
              <a:t>3/8/23</a:t>
            </a:fld>
            <a:endParaRPr lang="en-US" dirty="0"/>
          </a:p>
        </p:txBody>
      </p:sp>
      <p:sp>
        <p:nvSpPr>
          <p:cNvPr id="6" name="Footer Placeholder 5"/>
          <p:cNvSpPr>
            <a:spLocks noGrp="1"/>
          </p:cNvSpPr>
          <p:nvPr>
            <p:ph type="ftr" sz="quarter" idx="11"/>
          </p:nvPr>
        </p:nvSpPr>
        <p:spPr/>
        <p:txBody>
          <a:bodyPr/>
          <a:lstStyle/>
          <a:p>
            <a:r>
              <a:rPr lang="en-US" dirty="0"/>
              <a:t>Sample Footer Text</a:t>
            </a:r>
          </a:p>
        </p:txBody>
      </p:sp>
      <p:sp>
        <p:nvSpPr>
          <p:cNvPr id="7" name="Slide Number Placeholder 6"/>
          <p:cNvSpPr>
            <a:spLocks noGrp="1"/>
          </p:cNvSpPr>
          <p:nvPr>
            <p:ph type="sldNum" sz="quarter" idx="12"/>
          </p:nvPr>
        </p:nvSpPr>
        <p:spPr/>
        <p:txBody>
          <a:bodyPr/>
          <a:lstStyle/>
          <a:p>
            <a:fld id="{F3450C42-9A0B-4425-92C2-70FCF7C45734}" type="slidenum">
              <a:rPr lang="en-US" smtClean="0"/>
              <a:pPr/>
              <a:t>‹#›</a:t>
            </a:fld>
            <a:endParaRPr lang="en-US" dirty="0"/>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794440-721C-4D75-BD4F-4CFB3D51CDCA}" type="datetime1">
              <a:rPr lang="en-US" smtClean="0"/>
              <a:pPr/>
              <a:t>3/8/23</a:t>
            </a:fld>
            <a:endParaRPr lang="en-US" dirty="0"/>
          </a:p>
        </p:txBody>
      </p:sp>
      <p:sp>
        <p:nvSpPr>
          <p:cNvPr id="8" name="Footer Placeholder 7"/>
          <p:cNvSpPr>
            <a:spLocks noGrp="1"/>
          </p:cNvSpPr>
          <p:nvPr>
            <p:ph type="ftr" sz="quarter" idx="11"/>
          </p:nvPr>
        </p:nvSpPr>
        <p:spPr/>
        <p:txBody>
          <a:bodyPr/>
          <a:lstStyle/>
          <a:p>
            <a:r>
              <a:rPr lang="en-US" dirty="0"/>
              <a:t>Sample Footer Text</a:t>
            </a:r>
          </a:p>
        </p:txBody>
      </p:sp>
      <p:sp>
        <p:nvSpPr>
          <p:cNvPr id="9" name="Slide Number Placeholder 8"/>
          <p:cNvSpPr>
            <a:spLocks noGrp="1"/>
          </p:cNvSpPr>
          <p:nvPr>
            <p:ph type="sldNum" sz="quarter" idx="12"/>
          </p:nvPr>
        </p:nvSpPr>
        <p:spPr/>
        <p:txBody>
          <a:bodyPr/>
          <a:lstStyle/>
          <a:p>
            <a:fld id="{F3450C42-9A0B-4425-92C2-70FCF7C45734}" type="slidenum">
              <a:rPr lang="en-US" smtClean="0"/>
              <a:pPr/>
              <a:t>‹#›</a:t>
            </a:fld>
            <a:endParaRPr lang="en-US" dirty="0"/>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2701A64-483B-4532-94FB-D8F90CB6DEE0}" type="datetime1">
              <a:rPr lang="en-US" smtClean="0"/>
              <a:pPr/>
              <a:t>3/8/23</a:t>
            </a:fld>
            <a:endParaRPr lang="en-US" dirty="0"/>
          </a:p>
        </p:txBody>
      </p:sp>
      <p:sp>
        <p:nvSpPr>
          <p:cNvPr id="4" name="Footer Placeholder 3"/>
          <p:cNvSpPr>
            <a:spLocks noGrp="1"/>
          </p:cNvSpPr>
          <p:nvPr>
            <p:ph type="ftr" sz="quarter" idx="11"/>
          </p:nvPr>
        </p:nvSpPr>
        <p:spPr/>
        <p:txBody>
          <a:bodyPr/>
          <a:lstStyle/>
          <a:p>
            <a:r>
              <a:rPr lang="en-US" dirty="0"/>
              <a:t>Sample Footer Text</a:t>
            </a:r>
          </a:p>
        </p:txBody>
      </p:sp>
      <p:sp>
        <p:nvSpPr>
          <p:cNvPr id="5" name="Slide Number Placeholder 4"/>
          <p:cNvSpPr>
            <a:spLocks noGrp="1"/>
          </p:cNvSpPr>
          <p:nvPr>
            <p:ph type="sldNum" sz="quarter" idx="12"/>
          </p:nvPr>
        </p:nvSpPr>
        <p:spPr/>
        <p:txBody>
          <a:bodyPr/>
          <a:lstStyle/>
          <a:p>
            <a:fld id="{F3450C42-9A0B-4425-92C2-70FCF7C45734}" type="slidenum">
              <a:rPr lang="en-US" smtClean="0"/>
              <a:pPr/>
              <a:t>‹#›</a:t>
            </a:fld>
            <a:endParaRPr lang="en-US" dirty="0"/>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18FB39-20FB-4E2E-B861-45B709B9C3C5}" type="datetime1">
              <a:rPr lang="en-US" smtClean="0"/>
              <a:pPr/>
              <a:t>3/8/23</a:t>
            </a:fld>
            <a:endParaRPr lang="en-US" dirty="0"/>
          </a:p>
        </p:txBody>
      </p:sp>
      <p:sp>
        <p:nvSpPr>
          <p:cNvPr id="3" name="Footer Placeholder 2"/>
          <p:cNvSpPr>
            <a:spLocks noGrp="1"/>
          </p:cNvSpPr>
          <p:nvPr>
            <p:ph type="ftr" sz="quarter" idx="11"/>
          </p:nvPr>
        </p:nvSpPr>
        <p:spPr/>
        <p:txBody>
          <a:bodyPr/>
          <a:lstStyle/>
          <a:p>
            <a:r>
              <a:rPr lang="en-US" dirty="0"/>
              <a:t>Sample Footer Text</a:t>
            </a:r>
          </a:p>
        </p:txBody>
      </p:sp>
      <p:sp>
        <p:nvSpPr>
          <p:cNvPr id="4" name="Slide Number Placeholder 3"/>
          <p:cNvSpPr>
            <a:spLocks noGrp="1"/>
          </p:cNvSpPr>
          <p:nvPr>
            <p:ph type="sldNum" sz="quarter" idx="12"/>
          </p:nvPr>
        </p:nvSpPr>
        <p:spPr/>
        <p:txBody>
          <a:bodyPr/>
          <a:lstStyle/>
          <a:p>
            <a:fld id="{F3450C42-9A0B-4425-92C2-70FCF7C45734}" type="slidenum">
              <a:rPr lang="en-US" smtClean="0"/>
              <a:pPr/>
              <a:t>‹#›</a:t>
            </a:fld>
            <a:endParaRPr lang="en-US" dirty="0"/>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AC48AC19-8BD6-476C-9770-8884373BCF00}" type="datetime1">
              <a:rPr lang="en-US" smtClean="0"/>
              <a:pPr/>
              <a:t>3/8/23</a:t>
            </a:fld>
            <a:endParaRPr lang="en-US"/>
          </a:p>
        </p:txBody>
      </p:sp>
      <p:sp>
        <p:nvSpPr>
          <p:cNvPr id="6" name="Footer Placeholder 5"/>
          <p:cNvSpPr>
            <a:spLocks noGrp="1"/>
          </p:cNvSpPr>
          <p:nvPr>
            <p:ph type="ftr" sz="quarter" idx="11"/>
          </p:nvPr>
        </p:nvSpPr>
        <p:spPr/>
        <p:txBody>
          <a:bodyPr/>
          <a:lstStyle/>
          <a:p>
            <a:r>
              <a:rPr lang="en-US" dirty="0"/>
              <a:t>Sample Footer Text</a:t>
            </a:r>
          </a:p>
        </p:txBody>
      </p:sp>
      <p:sp>
        <p:nvSpPr>
          <p:cNvPr id="7" name="Slide Number Placeholder 6"/>
          <p:cNvSpPr>
            <a:spLocks noGrp="1"/>
          </p:cNvSpPr>
          <p:nvPr>
            <p:ph type="sldNum" sz="quarter" idx="12"/>
          </p:nvPr>
        </p:nvSpPr>
        <p:spPr/>
        <p:txBody>
          <a:bodyPr/>
          <a:lstStyle/>
          <a:p>
            <a:fld id="{F3450C42-9A0B-4425-92C2-70FCF7C45734}" type="slidenum">
              <a:rPr lang="en-US" smtClean="0"/>
              <a:pPr/>
              <a:t>‹#›</a:t>
            </a:fld>
            <a:endParaRPr lang="en-US" dirty="0"/>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3F68C53-8AD1-4F09-9486-FB3406B99CFA}" type="datetime1">
              <a:rPr lang="en-US" smtClean="0"/>
              <a:pPr/>
              <a:t>3/8/23</a:t>
            </a:fld>
            <a:endParaRPr lang="en-US" dirty="0"/>
          </a:p>
        </p:txBody>
      </p:sp>
      <p:sp>
        <p:nvSpPr>
          <p:cNvPr id="6" name="Footer Placeholder 5"/>
          <p:cNvSpPr>
            <a:spLocks noGrp="1"/>
          </p:cNvSpPr>
          <p:nvPr>
            <p:ph type="ftr" sz="quarter" idx="11"/>
          </p:nvPr>
        </p:nvSpPr>
        <p:spPr/>
        <p:txBody>
          <a:bodyPr/>
          <a:lstStyle/>
          <a:p>
            <a:r>
              <a:rPr lang="en-US" dirty="0"/>
              <a:t>Sample Footer Text</a:t>
            </a:r>
          </a:p>
        </p:txBody>
      </p:sp>
      <p:sp>
        <p:nvSpPr>
          <p:cNvPr id="7" name="Slide Number Placeholder 6"/>
          <p:cNvSpPr>
            <a:spLocks noGrp="1"/>
          </p:cNvSpPr>
          <p:nvPr>
            <p:ph type="sldNum" sz="quarter" idx="12"/>
          </p:nvPr>
        </p:nvSpPr>
        <p:spPr/>
        <p:txBody>
          <a:bodyPr/>
          <a:lstStyle/>
          <a:p>
            <a:fld id="{F3450C42-9A0B-4425-92C2-70FCF7C45734}" type="slidenum">
              <a:rPr lang="en-US" smtClean="0"/>
              <a:pPr/>
              <a:t>‹#›</a:t>
            </a:fld>
            <a:endParaRPr lang="en-US" dirty="0"/>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1026" name="Title 1025"/>
          <p:cNvSpPr>
            <a:spLocks noGrp="1"/>
          </p:cNvSpPr>
          <p:nvPr>
            <p:ph type="title"/>
          </p:nvPr>
        </p:nvSpPr>
        <p:spPr>
          <a:xfrm>
            <a:off x="609600" y="274638"/>
            <a:ext cx="10972800" cy="1143000"/>
          </a:xfrm>
          <a:prstGeom prst="rect">
            <a:avLst/>
          </a:prstGeom>
          <a:noFill/>
          <a:ln w="9525">
            <a:noFill/>
          </a:ln>
        </p:spPr>
        <p:txBody>
          <a:bodyPr anchor="ctr" anchorCtr="0"/>
          <a:lstStyle/>
          <a:p>
            <a:pPr lvl="0"/>
            <a:r>
              <a:t>Click to edit Master title style</a:t>
            </a:r>
          </a:p>
        </p:txBody>
      </p:sp>
      <p:sp>
        <p:nvSpPr>
          <p:cNvPr id="1027" name="Text Placeholder 1026"/>
          <p:cNvSpPr>
            <a:spLocks noGrp="1"/>
          </p:cNvSpPr>
          <p:nvPr>
            <p:ph type="body" idx="1"/>
          </p:nvPr>
        </p:nvSpPr>
        <p:spPr>
          <a:xfrm>
            <a:off x="609600" y="1600200"/>
            <a:ext cx="10972800" cy="4525963"/>
          </a:xfrm>
          <a:prstGeom prst="rect">
            <a:avLst/>
          </a:prstGeom>
          <a:noFill/>
          <a:ln w="9525">
            <a:noFill/>
          </a:ln>
        </p:spPr>
        <p:txBody>
          <a:bodyPr/>
          <a:lstStyle/>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a:spLocks noGrp="1"/>
          </p:cNvSpPr>
          <p:nvPr>
            <p:ph type="dt" sz="half" idx="2"/>
          </p:nvPr>
        </p:nvSpPr>
        <p:spPr>
          <a:xfrm>
            <a:off x="609600" y="6245225"/>
            <a:ext cx="2844800" cy="476250"/>
          </a:xfrm>
          <a:prstGeom prst="rect">
            <a:avLst/>
          </a:prstGeom>
          <a:noFill/>
          <a:ln w="9525">
            <a:noFill/>
          </a:ln>
        </p:spPr>
        <p:txBody>
          <a:bodyPr/>
          <a:lstStyle>
            <a:lvl1pPr>
              <a:defRPr sz="1400"/>
            </a:lvl1pPr>
          </a:lstStyle>
          <a:p>
            <a:fld id="{BA543EDD-D0D2-447F-B24F-3717AF4B109D}" type="datetime1">
              <a:rPr lang="en-US" smtClean="0"/>
              <a:pPr/>
              <a:t>3/8/23</a:t>
            </a:fld>
            <a:endParaRPr lang="en-US" dirty="0"/>
          </a:p>
        </p:txBody>
      </p:sp>
      <p:sp>
        <p:nvSpPr>
          <p:cNvPr id="1029" name="Footer Placeholder 1028"/>
          <p:cNvSpPr>
            <a:spLocks noGrp="1"/>
          </p:cNvSpPr>
          <p:nvPr>
            <p:ph type="ftr" sz="quarter" idx="3"/>
          </p:nvPr>
        </p:nvSpPr>
        <p:spPr>
          <a:xfrm>
            <a:off x="4165600" y="6245225"/>
            <a:ext cx="3860800" cy="476250"/>
          </a:xfrm>
          <a:prstGeom prst="rect">
            <a:avLst/>
          </a:prstGeom>
          <a:noFill/>
          <a:ln w="9525">
            <a:noFill/>
          </a:ln>
        </p:spPr>
        <p:txBody>
          <a:bodyPr/>
          <a:lstStyle>
            <a:lvl1pPr algn="ctr">
              <a:defRPr sz="1400"/>
            </a:lvl1pPr>
          </a:lstStyle>
          <a:p>
            <a:r>
              <a:rPr lang="en-US" dirty="0"/>
              <a:t>Sample Footer Text</a:t>
            </a:r>
          </a:p>
        </p:txBody>
      </p:sp>
      <p:sp>
        <p:nvSpPr>
          <p:cNvPr id="1030" name="Slide Number Placeholder 1029"/>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fld id="{F3450C42-9A0B-4425-92C2-70FCF7C45734}"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30.jpe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12" Type="http://schemas.openxmlformats.org/officeDocument/2006/relationships/image" Target="../media/image43.jpe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2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jpeg"/><Relationship Id="rId7" Type="http://schemas.openxmlformats.org/officeDocument/2006/relationships/image" Target="../media/image60.jpe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jpeg"/><Relationship Id="rId4" Type="http://schemas.openxmlformats.org/officeDocument/2006/relationships/image" Target="../media/image57.png"/><Relationship Id="rId9" Type="http://schemas.openxmlformats.org/officeDocument/2006/relationships/image" Target="../media/image62.jpeg"/></Relationships>
</file>

<file path=ppt/slides/_rels/slide3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7.xml"/><Relationship Id="rId4" Type="http://schemas.openxmlformats.org/officeDocument/2006/relationships/image" Target="../media/image66.jpe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 Id="rId5" Type="http://schemas.openxmlformats.org/officeDocument/2006/relationships/image" Target="../media/image72.png"/><Relationship Id="rId4" Type="http://schemas.openxmlformats.org/officeDocument/2006/relationships/image" Target="../media/image71.png"/></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xml"/><Relationship Id="rId5" Type="http://schemas.openxmlformats.org/officeDocument/2006/relationships/image" Target="../media/image76.png"/><Relationship Id="rId4" Type="http://schemas.openxmlformats.org/officeDocument/2006/relationships/image" Target="../media/image75.png"/></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2.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0.svg"/><Relationship Id="rId7" Type="http://schemas.openxmlformats.org/officeDocument/2006/relationships/diagramColors" Target="../diagrams/colors2.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1" name="Rectangle 110"/>
          <p:cNvSpPr>
            <a:spLocks noGrp="1" noRot="1" noChangeAspect="1" noMove="1" noResize="1" noEditPoints="1" noAdjustHandles="1" noChangeArrowheads="1" noChangeShapeType="1" noTextEdit="1"/>
          </p:cNvSpPr>
          <p:nvPr/>
        </p:nvSpPr>
        <p:spPr>
          <a:xfrm>
            <a:off x="0" y="374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4" name="Picture 3"/>
          <p:cNvPicPr>
            <a:picLocks noChangeAspect="1"/>
          </p:cNvPicPr>
          <p:nvPr/>
        </p:nvPicPr>
        <p:blipFill rotWithShape="1">
          <a:blip r:embed="rId2"/>
          <a:srcRect t="8233" b="13096"/>
          <a:stretch>
            <a:fillRect/>
          </a:stretch>
        </p:blipFill>
        <p:spPr>
          <a:xfrm>
            <a:off x="-1" y="10"/>
            <a:ext cx="12191999" cy="6857990"/>
          </a:xfrm>
          <a:prstGeom prst="rect">
            <a:avLst/>
          </a:prstGeom>
        </p:spPr>
      </p:pic>
      <p:sp>
        <p:nvSpPr>
          <p:cNvPr id="113" name="Rectangle 112"/>
          <p:cNvSpPr>
            <a:spLocks noGrp="1" noRot="1" noChangeAspect="1" noMove="1" noResize="1" noEditPoints="1" noAdjustHandles="1" noChangeArrowheads="1" noChangeShapeType="1" noTextEdit="1"/>
          </p:cNvSpPr>
          <p:nvPr/>
        </p:nvSpPr>
        <p:spPr>
          <a:xfrm>
            <a:off x="2" y="0"/>
            <a:ext cx="7603955" cy="6858000"/>
          </a:xfrm>
          <a:prstGeom prst="rect">
            <a:avLst/>
          </a:prstGeom>
          <a:gradFill>
            <a:gsLst>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5" name="Graphic 190"/>
          <p:cNvGrpSpPr>
            <a:grpSpLocks noGrp="1" noUngrp="1" noRot="1" noChangeAspect="1" noMove="1" noResize="1"/>
          </p:cNvGrpSpPr>
          <p:nvPr/>
        </p:nvGrpSpPr>
        <p:grpSpPr>
          <a:xfrm>
            <a:off x="376982" y="827494"/>
            <a:ext cx="1291642" cy="429215"/>
            <a:chOff x="2504802" y="1755501"/>
            <a:chExt cx="1598829" cy="531293"/>
          </a:xfrm>
          <a:solidFill>
            <a:schemeClr val="tx1"/>
          </a:solidFill>
        </p:grpSpPr>
        <p:sp>
          <p:nvSpPr>
            <p:cNvPr id="116" name="Freeform: Shape 115"/>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117" name="Freeform: Shape 116"/>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119" name="Group 118"/>
          <p:cNvGrpSpPr>
            <a:grpSpLocks noGrp="1" noUngrp="1" noRot="1" noChangeAspect="1" noMove="1" noResize="1"/>
          </p:cNvGrpSpPr>
          <p:nvPr/>
        </p:nvGrpSpPr>
        <p:grpSpPr>
          <a:xfrm>
            <a:off x="338736" y="533549"/>
            <a:ext cx="5356040" cy="5343028"/>
            <a:chOff x="739960" y="1925092"/>
            <a:chExt cx="4376696" cy="4366063"/>
          </a:xfrm>
        </p:grpSpPr>
        <p:sp>
          <p:nvSpPr>
            <p:cNvPr id="120" name="Oval 119"/>
            <p:cNvSpPr/>
            <p:nvPr/>
          </p:nvSpPr>
          <p:spPr>
            <a:xfrm>
              <a:off x="828562" y="2003061"/>
              <a:ext cx="4288094" cy="4288094"/>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817929" y="2003061"/>
              <a:ext cx="4288094" cy="4288094"/>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2" name="Oval 121"/>
            <p:cNvSpPr/>
            <p:nvPr/>
          </p:nvSpPr>
          <p:spPr>
            <a:xfrm>
              <a:off x="739960" y="1925092"/>
              <a:ext cx="4288094" cy="4288094"/>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ctrTitle"/>
          </p:nvPr>
        </p:nvSpPr>
        <p:spPr>
          <a:xfrm>
            <a:off x="920988" y="1260909"/>
            <a:ext cx="3952428" cy="2822713"/>
          </a:xfrm>
        </p:spPr>
        <p:txBody>
          <a:bodyPr>
            <a:normAutofit/>
          </a:bodyPr>
          <a:lstStyle/>
          <a:p>
            <a:r>
              <a:rPr lang="en-US" sz="2600" dirty="0"/>
              <a:t>SARS COVID-19 DETECTION THROUGH AI</a:t>
            </a:r>
          </a:p>
        </p:txBody>
      </p:sp>
      <p:sp>
        <p:nvSpPr>
          <p:cNvPr id="3" name="Subtitle 2"/>
          <p:cNvSpPr>
            <a:spLocks noGrp="1"/>
          </p:cNvSpPr>
          <p:nvPr>
            <p:ph type="subTitle" idx="1"/>
          </p:nvPr>
        </p:nvSpPr>
        <p:spPr>
          <a:xfrm>
            <a:off x="1232032" y="4175698"/>
            <a:ext cx="3330341" cy="920783"/>
          </a:xfrm>
        </p:spPr>
        <p:txBody>
          <a:bodyPr>
            <a:normAutofit/>
          </a:bodyPr>
          <a:lstStyle/>
          <a:p>
            <a:r>
              <a:rPr lang="en-US" dirty="0"/>
              <a:t>CS-691</a:t>
            </a:r>
          </a:p>
        </p:txBody>
      </p:sp>
      <p:sp>
        <p:nvSpPr>
          <p:cNvPr id="124" name="Graphic 212"/>
          <p:cNvSpPr>
            <a:spLocks noGrp="1" noRot="1" noChangeAspect="1" noMove="1" noResize="1" noEditPoints="1" noAdjustHandles="1" noChangeArrowheads="1" noChangeShapeType="1" noTextEdit="1"/>
          </p:cNvSpPr>
          <p:nvPr/>
        </p:nvSpPr>
        <p:spPr>
          <a:xfrm>
            <a:off x="4260898" y="4861481"/>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endParaRPr>
          </a:p>
        </p:txBody>
      </p:sp>
      <p:sp>
        <p:nvSpPr>
          <p:cNvPr id="126" name="Graphic 212"/>
          <p:cNvSpPr>
            <a:spLocks noGrp="1" noRot="1" noChangeAspect="1" noMove="1" noResize="1" noEditPoints="1" noAdjustHandles="1" noChangeArrowheads="1" noChangeShapeType="1" noTextEdit="1"/>
          </p:cNvSpPr>
          <p:nvPr/>
        </p:nvSpPr>
        <p:spPr>
          <a:xfrm>
            <a:off x="4260898" y="4861481"/>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aphic 185"/>
          <p:cNvGrpSpPr>
            <a:grpSpLocks noGrp="1" noUngrp="1" noRot="1" noChangeAspect="1" noMove="1" noResize="1"/>
          </p:cNvGrpSpPr>
          <p:nvPr/>
        </p:nvGrpSpPr>
        <p:grpSpPr>
          <a:xfrm>
            <a:off x="10999576" y="5987064"/>
            <a:ext cx="1054466" cy="469689"/>
            <a:chOff x="9841624" y="4115729"/>
            <a:chExt cx="602169" cy="268223"/>
          </a:xfrm>
          <a:solidFill>
            <a:schemeClr val="tx1"/>
          </a:solidFill>
        </p:grpSpPr>
        <p:sp>
          <p:nvSpPr>
            <p:cNvPr id="29" name="Freeform: Shape 9"/>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10"/>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11"/>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0" name="Freeform: Shape 12"/>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2" name="Freeform: Shape 13"/>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4" name="Oval 15"/>
          <p:cNvSpPr>
            <a:spLocks noGrp="1" noRot="1" noChangeAspect="1" noMove="1" noResize="1" noEditPoints="1" noAdjustHandles="1" noChangeArrowheads="1" noChangeShapeType="1" noTextEdit="1"/>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useBgFill="1">
        <p:nvSpPr>
          <p:cNvPr id="45" name="Rectangle 1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19"/>
          <p:cNvSpPr>
            <a:spLocks noGrp="1" noRot="1" noChangeAspect="1" noMove="1" noResize="1" noEditPoints="1" noAdjustHandles="1" noChangeArrowheads="1" noChangeShapeType="1" noTextEdit="1"/>
          </p:cNvSpPr>
          <p:nvPr/>
        </p:nvSpPr>
        <p:spPr>
          <a:xfrm>
            <a:off x="1408103" y="-15159"/>
            <a:ext cx="4902679" cy="4616801"/>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21"/>
          <p:cNvGrpSpPr>
            <a:grpSpLocks noGrp="1" noUngrp="1" noRot="1" noChangeAspect="1" noMove="1" noResize="1"/>
          </p:cNvGrpSpPr>
          <p:nvPr/>
        </p:nvGrpSpPr>
        <p:grpSpPr>
          <a:xfrm>
            <a:off x="0" y="1479558"/>
            <a:ext cx="1861854" cy="717514"/>
            <a:chOff x="0" y="1479558"/>
            <a:chExt cx="1861854" cy="717514"/>
          </a:xfrm>
          <a:solidFill>
            <a:schemeClr val="tx1"/>
          </a:solidFill>
        </p:grpSpPr>
        <p:sp>
          <p:nvSpPr>
            <p:cNvPr id="48" name="Freeform: Shape 22"/>
            <p:cNvSpPr/>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4" name="Freeform: Shape 23"/>
            <p:cNvSpPr/>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26" name="Freeform: Shape 25"/>
          <p:cNvSpPr>
            <a:spLocks noGrp="1" noRot="1" noChangeAspect="1" noMove="1" noResize="1" noEditPoints="1" noAdjustHandles="1" noChangeArrowheads="1" noChangeShapeType="1" noTextEdit="1"/>
          </p:cNvSpPr>
          <p:nvPr/>
        </p:nvSpPr>
        <p:spPr>
          <a:xfrm>
            <a:off x="1417246" y="-12193"/>
            <a:ext cx="4902679" cy="4616801"/>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Freeform: Shape 27"/>
          <p:cNvSpPr>
            <a:spLocks noGrp="1" noRot="1" noChangeAspect="1" noMove="1" noResize="1" noEditPoints="1" noAdjustHandles="1" noChangeArrowheads="1" noChangeShapeType="1" noTextEdit="1"/>
          </p:cNvSpPr>
          <p:nvPr/>
        </p:nvSpPr>
        <p:spPr>
          <a:xfrm>
            <a:off x="1305243" y="-12192"/>
            <a:ext cx="4902678" cy="4544235"/>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760765" y="324937"/>
            <a:ext cx="4024032" cy="2885715"/>
          </a:xfrm>
        </p:spPr>
        <p:txBody>
          <a:bodyPr vert="horz" lIns="91440" tIns="45720" rIns="91440" bIns="45720" rtlCol="0" anchor="b">
            <a:normAutofit/>
          </a:bodyPr>
          <a:lstStyle/>
          <a:p>
            <a:pPr algn="ctr"/>
            <a:r>
              <a:rPr lang="en-US" sz="2000" b="1" cap="all" spc="1500" dirty="0">
                <a:ea typeface="Source Sans Pro SemiBold" panose="020B0603030403020204" pitchFamily="34" charset="0"/>
              </a:rPr>
              <a:t>PROJECT DESCRIPTION</a:t>
            </a:r>
          </a:p>
        </p:txBody>
      </p:sp>
      <p:sp>
        <p:nvSpPr>
          <p:cNvPr id="30" name="Graphic 212"/>
          <p:cNvSpPr>
            <a:spLocks noGrp="1" noRot="1" noChangeAspect="1" noMove="1" noResize="1" noEditPoints="1" noAdjustHandles="1" noChangeArrowheads="1" noChangeShapeType="1" noTextEdit="1"/>
          </p:cNvSpPr>
          <p:nvPr/>
        </p:nvSpPr>
        <p:spPr>
          <a:xfrm>
            <a:off x="7649933" y="15505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endParaRPr>
          </a:p>
        </p:txBody>
      </p:sp>
      <p:sp>
        <p:nvSpPr>
          <p:cNvPr id="32" name="Graphic 212"/>
          <p:cNvSpPr>
            <a:spLocks noGrp="1" noRot="1" noChangeAspect="1" noMove="1" noResize="1" noEditPoints="1" noAdjustHandles="1" noChangeArrowheads="1" noChangeShapeType="1" noTextEdit="1"/>
          </p:cNvSpPr>
          <p:nvPr/>
        </p:nvSpPr>
        <p:spPr>
          <a:xfrm>
            <a:off x="7649933" y="15505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endParaRPr>
          </a:p>
        </p:txBody>
      </p:sp>
      <p:pic>
        <p:nvPicPr>
          <p:cNvPr id="5" name="Picture 4" descr="Pens and rulers"/>
          <p:cNvPicPr>
            <a:picLocks noChangeAspect="1"/>
          </p:cNvPicPr>
          <p:nvPr/>
        </p:nvPicPr>
        <p:blipFill rotWithShape="1">
          <a:blip r:embed="rId2"/>
          <a:srcRect l="11708" r="18182" b="2"/>
          <a:stretch>
            <a:fillRect/>
          </a:stretch>
        </p:blipFill>
        <p:spPr>
          <a:xfrm>
            <a:off x="6601854" y="2313765"/>
            <a:ext cx="4773089" cy="4544235"/>
          </a:xfrm>
          <a:custGeom>
            <a:avLst/>
            <a:gdLst/>
            <a:ahLst/>
            <a:cxnLst/>
            <a:rect l="l" t="t" r="r" b="b"/>
            <a:pathLst>
              <a:path w="4773089" h="4544235">
                <a:moveTo>
                  <a:pt x="2386544" y="0"/>
                </a:moveTo>
                <a:cubicBezTo>
                  <a:pt x="3704596" y="0"/>
                  <a:pt x="4773089" y="1068494"/>
                  <a:pt x="4773089" y="2386545"/>
                </a:cubicBezTo>
                <a:cubicBezTo>
                  <a:pt x="4773089" y="3292705"/>
                  <a:pt x="4268059" y="4080910"/>
                  <a:pt x="3524113" y="4485046"/>
                </a:cubicBezTo>
                <a:lnTo>
                  <a:pt x="3401244" y="4544235"/>
                </a:lnTo>
                <a:lnTo>
                  <a:pt x="1371845" y="4544235"/>
                </a:lnTo>
                <a:lnTo>
                  <a:pt x="1248976" y="4485046"/>
                </a:lnTo>
                <a:cubicBezTo>
                  <a:pt x="505030" y="4080910"/>
                  <a:pt x="0" y="3292705"/>
                  <a:pt x="0" y="2386545"/>
                </a:cubicBezTo>
                <a:cubicBezTo>
                  <a:pt x="0" y="1068494"/>
                  <a:pt x="1068494" y="0"/>
                  <a:pt x="2386544" y="0"/>
                </a:cubicBezTo>
                <a:close/>
              </a:path>
            </a:pathLst>
          </a:custGeom>
        </p:spPr>
      </p:pic>
      <p:grpSp>
        <p:nvGrpSpPr>
          <p:cNvPr id="34" name="Graphic 185"/>
          <p:cNvGrpSpPr>
            <a:grpSpLocks noGrp="1" noUngrp="1" noRot="1" noChangeAspect="1" noMove="1" noResize="1"/>
          </p:cNvGrpSpPr>
          <p:nvPr/>
        </p:nvGrpSpPr>
        <p:grpSpPr>
          <a:xfrm>
            <a:off x="10549330" y="2740963"/>
            <a:ext cx="1054466" cy="469689"/>
            <a:chOff x="9841624" y="4115729"/>
            <a:chExt cx="602169" cy="268223"/>
          </a:xfrm>
          <a:solidFill>
            <a:schemeClr val="tx1"/>
          </a:solidFill>
        </p:grpSpPr>
        <p:sp>
          <p:nvSpPr>
            <p:cNvPr id="35" name="Freeform: Shape 34"/>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6" name="Freeform: Shape 35"/>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7" name="Freeform: Shape 36"/>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8" name="Freeform: Shape 37"/>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9" name="Freeform: Shape 38"/>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
        <p:nvSpPr>
          <p:cNvPr id="41" name="Oval 40"/>
          <p:cNvSpPr>
            <a:spLocks noGrp="1" noRot="1" noChangeAspect="1" noMove="1" noResize="1" noEditPoints="1" noAdjustHandles="1" noChangeArrowheads="1" noChangeShapeType="1" noTextEdit="1"/>
          </p:cNvSpPr>
          <p:nvPr/>
        </p:nvSpPr>
        <p:spPr>
          <a:xfrm>
            <a:off x="4369124" y="5424608"/>
            <a:ext cx="319941" cy="31994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43" name="Oval 42"/>
          <p:cNvSpPr>
            <a:spLocks noGrp="1" noRot="1" noChangeAspect="1" noMove="1" noResize="1" noEditPoints="1" noAdjustHandles="1" noChangeArrowheads="1" noChangeShapeType="1" noTextEdit="1"/>
          </p:cNvSpPr>
          <p:nvPr/>
        </p:nvSpPr>
        <p:spPr>
          <a:xfrm>
            <a:off x="4369124" y="5424608"/>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956784" y="396117"/>
            <a:ext cx="5217172" cy="1158857"/>
          </a:xfrm>
        </p:spPr>
        <p:txBody>
          <a:bodyPr anchor="b">
            <a:normAutofit/>
          </a:bodyPr>
          <a:lstStyle/>
          <a:p>
            <a:endParaRPr lang="en-US" dirty="0"/>
          </a:p>
        </p:txBody>
      </p:sp>
      <p:grpSp>
        <p:nvGrpSpPr>
          <p:cNvPr id="33" name="Graphic 38"/>
          <p:cNvGrpSpPr>
            <a:grpSpLocks noGrp="1" noUngrp="1" noRot="1" noChangeAspect="1" noMove="1" noResize="1"/>
          </p:cNvGrpSpPr>
          <p:nvPr/>
        </p:nvGrpSpPr>
        <p:grpSpPr>
          <a:xfrm>
            <a:off x="496583" y="975545"/>
            <a:ext cx="1910252" cy="709660"/>
            <a:chOff x="2267504" y="2540250"/>
            <a:chExt cx="1990951" cy="739640"/>
          </a:xfrm>
          <a:solidFill>
            <a:schemeClr val="tx1"/>
          </a:solidFill>
        </p:grpSpPr>
        <p:sp>
          <p:nvSpPr>
            <p:cNvPr id="34" name="Freeform: Shape 33"/>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35" name="Freeform: Shape 34"/>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37" name="Oval 36"/>
          <p:cNvSpPr>
            <a:spLocks noGrp="1" noRot="1" noChangeAspect="1" noMove="1" noResize="1" noEditPoints="1" noAdjustHandles="1" noChangeArrowheads="1" noChangeShapeType="1" noTextEdit="1"/>
          </p:cNvSpPr>
          <p:nvPr/>
        </p:nvSpPr>
        <p:spPr>
          <a:xfrm>
            <a:off x="739959"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39" name="Oval 38"/>
          <p:cNvSpPr>
            <a:spLocks noGrp="1" noRot="1" noChangeAspect="1" noMove="1" noResize="1" noEditPoints="1" noAdjustHandles="1" noChangeArrowheads="1" noChangeShapeType="1" noTextEdit="1"/>
          </p:cNvSpPr>
          <p:nvPr/>
        </p:nvSpPr>
        <p:spPr>
          <a:xfrm>
            <a:off x="739959" y="4752208"/>
            <a:ext cx="365021" cy="36502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pic>
        <p:nvPicPr>
          <p:cNvPr id="28" name="Graphic 27" descr="Robot"/>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95148" y="1820334"/>
            <a:ext cx="3217333" cy="3217333"/>
          </a:xfrm>
          <a:prstGeom prst="rect">
            <a:avLst/>
          </a:prstGeom>
        </p:spPr>
      </p:pic>
      <p:grpSp>
        <p:nvGrpSpPr>
          <p:cNvPr id="41" name="Graphic 4"/>
          <p:cNvGrpSpPr>
            <a:grpSpLocks noGrp="1" noUngrp="1" noRot="1" noChangeAspect="1" noMove="1" noResize="1"/>
          </p:cNvGrpSpPr>
          <p:nvPr/>
        </p:nvGrpSpPr>
        <p:grpSpPr>
          <a:xfrm>
            <a:off x="4109667" y="4903343"/>
            <a:ext cx="975169" cy="975171"/>
            <a:chOff x="5829300" y="3162300"/>
            <a:chExt cx="532256" cy="532257"/>
          </a:xfrm>
          <a:solidFill>
            <a:schemeClr val="tx1"/>
          </a:solidFill>
        </p:grpSpPr>
        <p:sp>
          <p:nvSpPr>
            <p:cNvPr id="42" name="Freeform: Shape 41"/>
            <p:cNvSpPr/>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43" name="Freeform: Shape 42"/>
            <p:cNvSpPr/>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44" name="Freeform: Shape 43"/>
            <p:cNvSpPr/>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45" name="Freeform: Shape 44"/>
            <p:cNvSpPr/>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46" name="Freeform: Shape 45"/>
            <p:cNvSpPr/>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47" name="Freeform: Shape 46"/>
            <p:cNvSpPr/>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48" name="Freeform: Shape 47"/>
            <p:cNvSpPr/>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49" name="Freeform: Shape 48"/>
            <p:cNvSpPr/>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50" name="Freeform: Shape 49"/>
            <p:cNvSpPr/>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51" name="Freeform: Shape 50"/>
            <p:cNvSpPr/>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52" name="Freeform: Shape 51"/>
            <p:cNvSpPr/>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53" name="Freeform: Shape 52"/>
            <p:cNvSpPr/>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54" name="Freeform: Shape 53"/>
            <p:cNvSpPr/>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sp>
        <p:nvSpPr>
          <p:cNvPr id="6" name="Content Placeholder 5"/>
          <p:cNvSpPr>
            <a:spLocks noGrp="1"/>
          </p:cNvSpPr>
          <p:nvPr>
            <p:ph idx="1"/>
          </p:nvPr>
        </p:nvSpPr>
        <p:spPr>
          <a:xfrm>
            <a:off x="5956783" y="1747592"/>
            <a:ext cx="5217173" cy="4351338"/>
          </a:xfrm>
        </p:spPr>
        <p:txBody>
          <a:bodyPr>
            <a:normAutofit/>
          </a:bodyPr>
          <a:lstStyle/>
          <a:p>
            <a:pPr>
              <a:lnSpc>
                <a:spcPct val="100000"/>
              </a:lnSpc>
            </a:pPr>
            <a:r>
              <a:rPr lang="en-US" sz="2600" b="0" i="0" dirty="0">
                <a:effectLst/>
                <a:latin typeface="Söhne"/>
              </a:rPr>
              <a:t>The SARS-CoV-2 Detection through AI project aims to develop and validate artificial intelligence (AI) models for the detection of SARS-CoV-2 virus in patient samples. The project will explore different AI techniques such as machine learning and deep learning to develop models that can detect the virus accurately and efficiently.</a:t>
            </a:r>
            <a:endParaRPr lang="en-US" sz="2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2" name="Graphic 185"/>
          <p:cNvGrpSpPr>
            <a:grpSpLocks noGrp="1" noUngrp="1" noRot="1" noChangeAspect="1" noMove="1" noResize="1"/>
          </p:cNvGrpSpPr>
          <p:nvPr/>
        </p:nvGrpSpPr>
        <p:grpSpPr>
          <a:xfrm>
            <a:off x="10999576" y="5987064"/>
            <a:ext cx="1054466" cy="469689"/>
            <a:chOff x="9841624" y="4115729"/>
            <a:chExt cx="602169" cy="268223"/>
          </a:xfrm>
          <a:solidFill>
            <a:schemeClr val="tx1"/>
          </a:solidFill>
        </p:grpSpPr>
        <p:sp>
          <p:nvSpPr>
            <p:cNvPr id="23" name="Freeform: Shape 22"/>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6" name="Freeform: Shape 23"/>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8" name="Freeform: Shape 24"/>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5" name="Freeform: Shape 25"/>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9" name="Oval 28"/>
          <p:cNvSpPr>
            <a:spLocks noGrp="1" noRot="1" noChangeAspect="1" noMove="1" noResize="1" noEditPoints="1" noAdjustHandles="1" noChangeArrowheads="1" noChangeShapeType="1" noTextEdit="1"/>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useBgFill="1">
        <p:nvSpPr>
          <p:cNvPr id="31" name="Rectangle 30"/>
          <p:cNvSpPr>
            <a:spLocks noGrp="1" noRot="1" noChangeAspect="1" noMove="1" noResize="1" noEditPoints="1" noAdjustHandles="1" noChangeArrowheads="1" noChangeShapeType="1" noTextEdit="1"/>
          </p:cNvSpPr>
          <p:nvPr/>
        </p:nvSpPr>
        <p:spPr>
          <a:xfrm>
            <a:off x="0" y="-524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77119" y="810623"/>
            <a:ext cx="4894428" cy="3570162"/>
          </a:xfrm>
        </p:spPr>
        <p:txBody>
          <a:bodyPr vert="horz" lIns="91440" tIns="45720" rIns="91440" bIns="45720" rtlCol="0" anchor="b">
            <a:normAutofit/>
          </a:bodyPr>
          <a:lstStyle/>
          <a:p>
            <a:endParaRPr lang="en-US" sz="6000" b="1" cap="all" spc="1500">
              <a:ea typeface="Source Sans Pro SemiBold" panose="020B0603030403020204" pitchFamily="34" charset="0"/>
            </a:endParaRPr>
          </a:p>
        </p:txBody>
      </p:sp>
      <p:grpSp>
        <p:nvGrpSpPr>
          <p:cNvPr id="33" name="Group 32"/>
          <p:cNvGrpSpPr>
            <a:grpSpLocks noGrp="1" noUngrp="1" noRot="1" noChangeAspect="1" noMove="1" noResize="1"/>
          </p:cNvGrpSpPr>
          <p:nvPr/>
        </p:nvGrpSpPr>
        <p:grpSpPr>
          <a:xfrm>
            <a:off x="6481655" y="673020"/>
            <a:ext cx="4833902" cy="5683329"/>
            <a:chOff x="1674895" y="1345036"/>
            <a:chExt cx="5428610" cy="4210939"/>
          </a:xfrm>
        </p:grpSpPr>
        <p:sp>
          <p:nvSpPr>
            <p:cNvPr id="34" name="Rectangle 33"/>
            <p:cNvSpPr/>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37" name="Rectangle 36"/>
          <p:cNvSpPr>
            <a:spLocks noGrp="1" noRot="1" noChangeAspect="1" noMove="1" noResize="1" noEditPoints="1" noAdjustHandles="1" noChangeArrowheads="1" noChangeShapeType="1" noTextEdit="1"/>
          </p:cNvSpPr>
          <p:nvPr/>
        </p:nvSpPr>
        <p:spPr>
          <a:xfrm>
            <a:off x="6350256" y="596822"/>
            <a:ext cx="4833901" cy="5653877"/>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aphic 185"/>
          <p:cNvGrpSpPr>
            <a:grpSpLocks noGrp="1" noUngrp="1" noRot="1" noChangeAspect="1" noMove="1" noResize="1"/>
          </p:cNvGrpSpPr>
          <p:nvPr/>
        </p:nvGrpSpPr>
        <p:grpSpPr>
          <a:xfrm>
            <a:off x="5463427" y="1159624"/>
            <a:ext cx="1054466" cy="469689"/>
            <a:chOff x="9841624" y="4115729"/>
            <a:chExt cx="602169" cy="268223"/>
          </a:xfrm>
          <a:solidFill>
            <a:schemeClr val="tx1"/>
          </a:solidFill>
        </p:grpSpPr>
        <p:sp>
          <p:nvSpPr>
            <p:cNvPr id="40" name="Freeform: Shape 39"/>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1" name="Freeform: Shape 40"/>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2" name="Freeform: Shape 41"/>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3" name="Freeform: Shape 42"/>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4" name="Freeform: Shape 43"/>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6" name="Graphic 212"/>
          <p:cNvSpPr>
            <a:spLocks noGrp="1" noRot="1" noChangeAspect="1" noMove="1" noResize="1" noEditPoints="1" noAdjustHandles="1" noChangeArrowheads="1" noChangeShapeType="1" noTextEdit="1"/>
          </p:cNvSpPr>
          <p:nvPr/>
        </p:nvSpPr>
        <p:spPr>
          <a:xfrm>
            <a:off x="10824285" y="1286612"/>
            <a:ext cx="891445" cy="89144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endParaRPr>
          </a:p>
        </p:txBody>
      </p:sp>
      <p:sp>
        <p:nvSpPr>
          <p:cNvPr id="48" name="Graphic 212"/>
          <p:cNvSpPr>
            <a:spLocks noGrp="1" noRot="1" noChangeAspect="1" noMove="1" noResize="1" noEditPoints="1" noAdjustHandles="1" noChangeArrowheads="1" noChangeShapeType="1" noTextEdit="1"/>
          </p:cNvSpPr>
          <p:nvPr/>
        </p:nvSpPr>
        <p:spPr>
          <a:xfrm>
            <a:off x="10824285" y="1286612"/>
            <a:ext cx="891445" cy="89144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endParaRPr>
          </a:p>
        </p:txBody>
      </p:sp>
      <p:sp>
        <p:nvSpPr>
          <p:cNvPr id="50" name="Oval 49"/>
          <p:cNvSpPr>
            <a:spLocks noGrp="1" noRot="1" noChangeAspect="1" noMove="1" noResize="1" noEditPoints="1" noAdjustHandles="1" noChangeArrowheads="1" noChangeShapeType="1" noTextEdit="1"/>
          </p:cNvSpPr>
          <p:nvPr/>
        </p:nvSpPr>
        <p:spPr>
          <a:xfrm>
            <a:off x="6131256" y="5416520"/>
            <a:ext cx="419129" cy="419129"/>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52" name="Oval 51"/>
          <p:cNvSpPr>
            <a:spLocks noGrp="1" noRot="1" noChangeAspect="1" noMove="1" noResize="1" noEditPoints="1" noAdjustHandles="1" noChangeArrowheads="1" noChangeShapeType="1" noTextEdit="1"/>
          </p:cNvSpPr>
          <p:nvPr/>
        </p:nvSpPr>
        <p:spPr>
          <a:xfrm>
            <a:off x="6131256" y="5416520"/>
            <a:ext cx="419129" cy="419129"/>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aphicFrame>
        <p:nvGraphicFramePr>
          <p:cNvPr id="5" name="Content Placeholder 2"/>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5" name="Content Placeholder 2"/>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63" name="Graphic 185"/>
          <p:cNvGrpSpPr>
            <a:grpSpLocks noGrp="1" noUngrp="1" noRot="1" noChangeAspect="1" noMove="1" noResize="1"/>
          </p:cNvGrpSpPr>
          <p:nvPr/>
        </p:nvGrpSpPr>
        <p:grpSpPr>
          <a:xfrm>
            <a:off x="10999576" y="5987064"/>
            <a:ext cx="1054466" cy="469689"/>
            <a:chOff x="9841624" y="4115729"/>
            <a:chExt cx="602169" cy="268223"/>
          </a:xfrm>
          <a:solidFill>
            <a:schemeClr val="tx1"/>
          </a:solidFill>
        </p:grpSpPr>
        <p:sp>
          <p:nvSpPr>
            <p:cNvPr id="464" name="Freeform: Shape 463"/>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65" name="Freeform: Shape 464"/>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66" name="Freeform: Shape 465"/>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67" name="Freeform: Shape 466"/>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68" name="Freeform: Shape 467"/>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70" name="Oval 469"/>
          <p:cNvSpPr>
            <a:spLocks noGrp="1" noRot="1" noChangeAspect="1" noMove="1" noResize="1" noEditPoints="1" noAdjustHandles="1" noChangeArrowheads="1" noChangeShapeType="1" noTextEdit="1"/>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useBgFill="1">
        <p:nvSpPr>
          <p:cNvPr id="472" name="Rectangle 47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6" name="Picture 4" descr="Wood human figure"/>
          <p:cNvPicPr>
            <a:picLocks noChangeAspect="1"/>
          </p:cNvPicPr>
          <p:nvPr/>
        </p:nvPicPr>
        <p:blipFill rotWithShape="1">
          <a:blip r:embed="rId2"/>
          <a:srcRect b="15730"/>
          <a:stretch>
            <a:fillRect/>
          </a:stretch>
        </p:blipFill>
        <p:spPr>
          <a:xfrm>
            <a:off x="20" y="10"/>
            <a:ext cx="12191980" cy="6857990"/>
          </a:xfrm>
          <a:prstGeom prst="rect">
            <a:avLst/>
          </a:prstGeom>
          <a:ln w="28575">
            <a:noFill/>
          </a:ln>
        </p:spPr>
      </p:pic>
      <p:sp>
        <p:nvSpPr>
          <p:cNvPr id="474" name="Rectangle 473"/>
          <p:cNvSpPr>
            <a:spLocks noGrp="1" noRot="1" noChangeAspect="1" noMove="1" noResize="1" noEditPoints="1" noAdjustHandles="1" noChangeArrowheads="1" noChangeShapeType="1" noTextEdit="1"/>
          </p:cNvSpPr>
          <p:nvPr/>
        </p:nvSpPr>
        <p:spPr>
          <a:xfrm flipH="1">
            <a:off x="4588045" y="0"/>
            <a:ext cx="7603955" cy="6858000"/>
          </a:xfrm>
          <a:prstGeom prst="rect">
            <a:avLst/>
          </a:prstGeom>
          <a:gradFill>
            <a:gsLst>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6" name="Freeform: Shape 475"/>
          <p:cNvSpPr>
            <a:spLocks noGrp="1" noRot="1" noChangeAspect="1" noMove="1" noResize="1" noEditPoints="1" noAdjustHandles="1" noChangeArrowheads="1" noChangeShapeType="1" noTextEdit="1"/>
          </p:cNvSpPr>
          <p:nvPr/>
        </p:nvSpPr>
        <p:spPr>
          <a:xfrm>
            <a:off x="10349396" y="247167"/>
            <a:ext cx="1842604" cy="277779"/>
          </a:xfrm>
          <a:custGeom>
            <a:avLst/>
            <a:gdLst>
              <a:gd name="connsiteX0" fmla="*/ 180458 w 1842604"/>
              <a:gd name="connsiteY0" fmla="*/ 0 h 277779"/>
              <a:gd name="connsiteX1" fmla="*/ 419222 w 1842604"/>
              <a:gd name="connsiteY1" fmla="*/ 238761 h 277779"/>
              <a:gd name="connsiteX2" fmla="*/ 657984 w 1842604"/>
              <a:gd name="connsiteY2" fmla="*/ 0 h 277779"/>
              <a:gd name="connsiteX3" fmla="*/ 896745 w 1842604"/>
              <a:gd name="connsiteY3" fmla="*/ 238761 h 277779"/>
              <a:gd name="connsiteX4" fmla="*/ 1135754 w 1842604"/>
              <a:gd name="connsiteY4" fmla="*/ 0 h 277779"/>
              <a:gd name="connsiteX5" fmla="*/ 1374516 w 1842604"/>
              <a:gd name="connsiteY5" fmla="*/ 238761 h 277779"/>
              <a:gd name="connsiteX6" fmla="*/ 1613277 w 1842604"/>
              <a:gd name="connsiteY6" fmla="*/ 0 h 277779"/>
              <a:gd name="connsiteX7" fmla="*/ 1842604 w 1842604"/>
              <a:gd name="connsiteY7" fmla="*/ 229327 h 277779"/>
              <a:gd name="connsiteX8" fmla="*/ 1842604 w 1842604"/>
              <a:gd name="connsiteY8" fmla="*/ 267829 h 277779"/>
              <a:gd name="connsiteX9" fmla="*/ 1842470 w 1842604"/>
              <a:gd name="connsiteY9" fmla="*/ 267963 h 277779"/>
              <a:gd name="connsiteX10" fmla="*/ 1613277 w 1842604"/>
              <a:gd name="connsiteY10" fmla="*/ 39017 h 277779"/>
              <a:gd name="connsiteX11" fmla="*/ 1374516 w 1842604"/>
              <a:gd name="connsiteY11" fmla="*/ 277779 h 277779"/>
              <a:gd name="connsiteX12" fmla="*/ 1135754 w 1842604"/>
              <a:gd name="connsiteY12" fmla="*/ 39017 h 277779"/>
              <a:gd name="connsiteX13" fmla="*/ 896745 w 1842604"/>
              <a:gd name="connsiteY13" fmla="*/ 277779 h 277779"/>
              <a:gd name="connsiteX14" fmla="*/ 657984 w 1842604"/>
              <a:gd name="connsiteY14" fmla="*/ 39017 h 277779"/>
              <a:gd name="connsiteX15" fmla="*/ 419222 w 1842604"/>
              <a:gd name="connsiteY15" fmla="*/ 277779 h 277779"/>
              <a:gd name="connsiteX16" fmla="*/ 180458 w 1842604"/>
              <a:gd name="connsiteY16" fmla="*/ 39017 h 277779"/>
              <a:gd name="connsiteX17" fmla="*/ 0 w 1842604"/>
              <a:gd name="connsiteY17" fmla="*/ 219283 h 277779"/>
              <a:gd name="connsiteX18" fmla="*/ 0 w 1842604"/>
              <a:gd name="connsiteY18"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42604" h="277779">
                <a:moveTo>
                  <a:pt x="180458" y="0"/>
                </a:moveTo>
                <a:lnTo>
                  <a:pt x="419222" y="238761"/>
                </a:lnTo>
                <a:lnTo>
                  <a:pt x="657984" y="0"/>
                </a:lnTo>
                <a:lnTo>
                  <a:pt x="896745" y="238761"/>
                </a:lnTo>
                <a:lnTo>
                  <a:pt x="1135754" y="0"/>
                </a:lnTo>
                <a:lnTo>
                  <a:pt x="1374516" y="238761"/>
                </a:lnTo>
                <a:lnTo>
                  <a:pt x="1613277" y="0"/>
                </a:lnTo>
                <a:lnTo>
                  <a:pt x="1842604" y="229327"/>
                </a:lnTo>
                <a:lnTo>
                  <a:pt x="1842604" y="267829"/>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rgbClr val="FFFFFF"/>
          </a:solidFill>
          <a:ln w="9525" cap="flat">
            <a:noFill/>
            <a:prstDash val="solid"/>
            <a:miter/>
          </a:ln>
        </p:spPr>
        <p:txBody>
          <a:bodyPr wrap="square" rtlCol="0" anchor="ctr">
            <a:noAutofit/>
          </a:bodyPr>
          <a:lstStyle/>
          <a:p>
            <a:endParaRPr lang="en-US"/>
          </a:p>
        </p:txBody>
      </p:sp>
      <p:sp>
        <p:nvSpPr>
          <p:cNvPr id="478" name="Freeform: Shape 477"/>
          <p:cNvSpPr>
            <a:spLocks noGrp="1" noRot="1" noChangeAspect="1" noMove="1" noResize="1" noEditPoints="1" noAdjustHandles="1" noChangeArrowheads="1" noChangeShapeType="1" noTextEdit="1"/>
          </p:cNvSpPr>
          <p:nvPr/>
        </p:nvSpPr>
        <p:spPr>
          <a:xfrm>
            <a:off x="10349396" y="247167"/>
            <a:ext cx="1842604" cy="277779"/>
          </a:xfrm>
          <a:custGeom>
            <a:avLst/>
            <a:gdLst>
              <a:gd name="connsiteX0" fmla="*/ 180458 w 1842604"/>
              <a:gd name="connsiteY0" fmla="*/ 0 h 277779"/>
              <a:gd name="connsiteX1" fmla="*/ 419222 w 1842604"/>
              <a:gd name="connsiteY1" fmla="*/ 238761 h 277779"/>
              <a:gd name="connsiteX2" fmla="*/ 657984 w 1842604"/>
              <a:gd name="connsiteY2" fmla="*/ 0 h 277779"/>
              <a:gd name="connsiteX3" fmla="*/ 896745 w 1842604"/>
              <a:gd name="connsiteY3" fmla="*/ 238761 h 277779"/>
              <a:gd name="connsiteX4" fmla="*/ 1135754 w 1842604"/>
              <a:gd name="connsiteY4" fmla="*/ 0 h 277779"/>
              <a:gd name="connsiteX5" fmla="*/ 1374516 w 1842604"/>
              <a:gd name="connsiteY5" fmla="*/ 238761 h 277779"/>
              <a:gd name="connsiteX6" fmla="*/ 1613277 w 1842604"/>
              <a:gd name="connsiteY6" fmla="*/ 0 h 277779"/>
              <a:gd name="connsiteX7" fmla="*/ 1842604 w 1842604"/>
              <a:gd name="connsiteY7" fmla="*/ 229327 h 277779"/>
              <a:gd name="connsiteX8" fmla="*/ 1842604 w 1842604"/>
              <a:gd name="connsiteY8" fmla="*/ 267829 h 277779"/>
              <a:gd name="connsiteX9" fmla="*/ 1842470 w 1842604"/>
              <a:gd name="connsiteY9" fmla="*/ 267963 h 277779"/>
              <a:gd name="connsiteX10" fmla="*/ 1613277 w 1842604"/>
              <a:gd name="connsiteY10" fmla="*/ 39017 h 277779"/>
              <a:gd name="connsiteX11" fmla="*/ 1374516 w 1842604"/>
              <a:gd name="connsiteY11" fmla="*/ 277779 h 277779"/>
              <a:gd name="connsiteX12" fmla="*/ 1135754 w 1842604"/>
              <a:gd name="connsiteY12" fmla="*/ 39017 h 277779"/>
              <a:gd name="connsiteX13" fmla="*/ 896745 w 1842604"/>
              <a:gd name="connsiteY13" fmla="*/ 277779 h 277779"/>
              <a:gd name="connsiteX14" fmla="*/ 657984 w 1842604"/>
              <a:gd name="connsiteY14" fmla="*/ 39017 h 277779"/>
              <a:gd name="connsiteX15" fmla="*/ 419222 w 1842604"/>
              <a:gd name="connsiteY15" fmla="*/ 277779 h 277779"/>
              <a:gd name="connsiteX16" fmla="*/ 180458 w 1842604"/>
              <a:gd name="connsiteY16" fmla="*/ 39017 h 277779"/>
              <a:gd name="connsiteX17" fmla="*/ 0 w 1842604"/>
              <a:gd name="connsiteY17" fmla="*/ 219283 h 277779"/>
              <a:gd name="connsiteX18" fmla="*/ 0 w 1842604"/>
              <a:gd name="connsiteY18"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42604" h="277779">
                <a:moveTo>
                  <a:pt x="180458" y="0"/>
                </a:moveTo>
                <a:lnTo>
                  <a:pt x="419222" y="238761"/>
                </a:lnTo>
                <a:lnTo>
                  <a:pt x="657984" y="0"/>
                </a:lnTo>
                <a:lnTo>
                  <a:pt x="896745" y="238761"/>
                </a:lnTo>
                <a:lnTo>
                  <a:pt x="1135754" y="0"/>
                </a:lnTo>
                <a:lnTo>
                  <a:pt x="1374516" y="238761"/>
                </a:lnTo>
                <a:lnTo>
                  <a:pt x="1613277" y="0"/>
                </a:lnTo>
                <a:lnTo>
                  <a:pt x="1842604" y="229327"/>
                </a:lnTo>
                <a:lnTo>
                  <a:pt x="1842604" y="267829"/>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480" name="Freeform: Shape 479"/>
          <p:cNvSpPr>
            <a:spLocks noGrp="1" noRot="1" noChangeAspect="1" noMove="1" noResize="1" noEditPoints="1" noAdjustHandles="1" noChangeArrowheads="1" noChangeShapeType="1" noTextEdit="1"/>
          </p:cNvSpPr>
          <p:nvPr/>
        </p:nvSpPr>
        <p:spPr>
          <a:xfrm>
            <a:off x="10349396" y="686902"/>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rgbClr val="FFFFFF"/>
          </a:solidFill>
          <a:ln w="9525" cap="flat">
            <a:noFill/>
            <a:prstDash val="solid"/>
            <a:miter/>
          </a:ln>
        </p:spPr>
        <p:txBody>
          <a:bodyPr wrap="square" rtlCol="0" anchor="ctr">
            <a:noAutofit/>
          </a:bodyPr>
          <a:lstStyle/>
          <a:p>
            <a:endParaRPr lang="en-US"/>
          </a:p>
        </p:txBody>
      </p:sp>
      <p:sp>
        <p:nvSpPr>
          <p:cNvPr id="482" name="Freeform: Shape 481"/>
          <p:cNvSpPr>
            <a:spLocks noGrp="1" noRot="1" noChangeAspect="1" noMove="1" noResize="1" noEditPoints="1" noAdjustHandles="1" noChangeArrowheads="1" noChangeShapeType="1" noTextEdit="1"/>
          </p:cNvSpPr>
          <p:nvPr/>
        </p:nvSpPr>
        <p:spPr>
          <a:xfrm>
            <a:off x="10349397" y="686902"/>
            <a:ext cx="1842603" cy="277779"/>
          </a:xfrm>
          <a:custGeom>
            <a:avLst/>
            <a:gdLst>
              <a:gd name="connsiteX0" fmla="*/ 180458 w 1842603"/>
              <a:gd name="connsiteY0" fmla="*/ 0 h 277779"/>
              <a:gd name="connsiteX1" fmla="*/ 419222 w 1842603"/>
              <a:gd name="connsiteY1" fmla="*/ 238761 h 277779"/>
              <a:gd name="connsiteX2" fmla="*/ 657984 w 1842603"/>
              <a:gd name="connsiteY2" fmla="*/ 0 h 277779"/>
              <a:gd name="connsiteX3" fmla="*/ 896745 w 1842603"/>
              <a:gd name="connsiteY3" fmla="*/ 238761 h 277779"/>
              <a:gd name="connsiteX4" fmla="*/ 1135754 w 1842603"/>
              <a:gd name="connsiteY4" fmla="*/ 0 h 277779"/>
              <a:gd name="connsiteX5" fmla="*/ 1374516 w 1842603"/>
              <a:gd name="connsiteY5" fmla="*/ 238761 h 277779"/>
              <a:gd name="connsiteX6" fmla="*/ 1613277 w 1842603"/>
              <a:gd name="connsiteY6" fmla="*/ 0 h 277779"/>
              <a:gd name="connsiteX7" fmla="*/ 1842603 w 1842603"/>
              <a:gd name="connsiteY7" fmla="*/ 229326 h 277779"/>
              <a:gd name="connsiteX8" fmla="*/ 1842603 w 1842603"/>
              <a:gd name="connsiteY8" fmla="*/ 268073 h 277779"/>
              <a:gd name="connsiteX9" fmla="*/ 1842470 w 1842603"/>
              <a:gd name="connsiteY9" fmla="*/ 268208 h 277779"/>
              <a:gd name="connsiteX10" fmla="*/ 1613277 w 1842603"/>
              <a:gd name="connsiteY10" fmla="*/ 39017 h 277779"/>
              <a:gd name="connsiteX11" fmla="*/ 1374516 w 1842603"/>
              <a:gd name="connsiteY11" fmla="*/ 277779 h 277779"/>
              <a:gd name="connsiteX12" fmla="*/ 1135754 w 1842603"/>
              <a:gd name="connsiteY12" fmla="*/ 39017 h 277779"/>
              <a:gd name="connsiteX13" fmla="*/ 896745 w 1842603"/>
              <a:gd name="connsiteY13" fmla="*/ 277779 h 277779"/>
              <a:gd name="connsiteX14" fmla="*/ 657984 w 1842603"/>
              <a:gd name="connsiteY14" fmla="*/ 39017 h 277779"/>
              <a:gd name="connsiteX15" fmla="*/ 419222 w 1842603"/>
              <a:gd name="connsiteY15" fmla="*/ 277779 h 277779"/>
              <a:gd name="connsiteX16" fmla="*/ 180458 w 1842603"/>
              <a:gd name="connsiteY16" fmla="*/ 39017 h 277779"/>
              <a:gd name="connsiteX17" fmla="*/ 0 w 1842603"/>
              <a:gd name="connsiteY17" fmla="*/ 219475 h 277779"/>
              <a:gd name="connsiteX18" fmla="*/ 0 w 1842603"/>
              <a:gd name="connsiteY18"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42603" h="277779">
                <a:moveTo>
                  <a:pt x="180458" y="0"/>
                </a:moveTo>
                <a:lnTo>
                  <a:pt x="419222" y="238761"/>
                </a:lnTo>
                <a:lnTo>
                  <a:pt x="657984" y="0"/>
                </a:lnTo>
                <a:lnTo>
                  <a:pt x="896745" y="238761"/>
                </a:lnTo>
                <a:lnTo>
                  <a:pt x="1135754" y="0"/>
                </a:lnTo>
                <a:lnTo>
                  <a:pt x="1374516" y="238761"/>
                </a:lnTo>
                <a:lnTo>
                  <a:pt x="1613277" y="0"/>
                </a:lnTo>
                <a:lnTo>
                  <a:pt x="1842603" y="229326"/>
                </a:lnTo>
                <a:lnTo>
                  <a:pt x="1842603" y="268073"/>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grpSp>
        <p:nvGrpSpPr>
          <p:cNvPr id="484" name="Group 483"/>
          <p:cNvGrpSpPr>
            <a:grpSpLocks noGrp="1" noUngrp="1" noRot="1" noChangeAspect="1" noMove="1" noResize="1"/>
          </p:cNvGrpSpPr>
          <p:nvPr/>
        </p:nvGrpSpPr>
        <p:grpSpPr>
          <a:xfrm>
            <a:off x="6919534" y="1103896"/>
            <a:ext cx="4965868" cy="4598497"/>
            <a:chOff x="1674895" y="1345036"/>
            <a:chExt cx="5428610" cy="4210939"/>
          </a:xfrm>
        </p:grpSpPr>
        <p:sp>
          <p:nvSpPr>
            <p:cNvPr id="485" name="Rectangle 484"/>
            <p:cNvSpPr/>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6" name="Rectangle 485"/>
            <p:cNvSpPr/>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488" name="Rectangle 487"/>
          <p:cNvSpPr>
            <a:spLocks noGrp="1" noRot="1" noChangeAspect="1" noMove="1" noResize="1" noEditPoints="1" noAdjustHandles="1" noChangeArrowheads="1" noChangeShapeType="1" noTextEdit="1"/>
          </p:cNvSpPr>
          <p:nvPr/>
        </p:nvSpPr>
        <p:spPr>
          <a:xfrm>
            <a:off x="6909081" y="1073782"/>
            <a:ext cx="4860256" cy="452926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193242" y="1254952"/>
            <a:ext cx="4324642" cy="2939655"/>
          </a:xfrm>
        </p:spPr>
        <p:txBody>
          <a:bodyPr vert="horz" lIns="91440" tIns="45720" rIns="91440" bIns="45720" rtlCol="0" anchor="b">
            <a:normAutofit/>
          </a:bodyPr>
          <a:lstStyle/>
          <a:p>
            <a:pPr algn="ctr"/>
            <a:r>
              <a:rPr lang="en-US" sz="3300" b="1" cap="all" spc="1500">
                <a:ea typeface="Source Sans Pro SemiBold" panose="020B0603030403020204" pitchFamily="34" charset="0"/>
              </a:rPr>
              <a:t>personas</a:t>
            </a:r>
          </a:p>
        </p:txBody>
      </p:sp>
      <p:sp>
        <p:nvSpPr>
          <p:cNvPr id="490" name="Graphic 212"/>
          <p:cNvSpPr>
            <a:spLocks noGrp="1" noRot="1" noChangeAspect="1" noMove="1" noResize="1" noEditPoints="1" noAdjustHandles="1" noChangeArrowheads="1" noChangeShapeType="1" noTextEdit="1"/>
          </p:cNvSpPr>
          <p:nvPr/>
        </p:nvSpPr>
        <p:spPr>
          <a:xfrm>
            <a:off x="6583629" y="5130707"/>
            <a:ext cx="857096" cy="85709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endParaRPr>
          </a:p>
        </p:txBody>
      </p:sp>
      <p:sp>
        <p:nvSpPr>
          <p:cNvPr id="492" name="Graphic 212"/>
          <p:cNvSpPr>
            <a:spLocks noGrp="1" noRot="1" noChangeAspect="1" noMove="1" noResize="1" noEditPoints="1" noAdjustHandles="1" noChangeArrowheads="1" noChangeShapeType="1" noTextEdit="1"/>
          </p:cNvSpPr>
          <p:nvPr/>
        </p:nvSpPr>
        <p:spPr>
          <a:xfrm>
            <a:off x="6583629" y="5130707"/>
            <a:ext cx="857096" cy="85709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p:cNvGrpSpPr>
            <a:grpSpLocks noGrp="1" noUngrp="1" noRot="1" noChangeAspect="1" noMove="1" noResize="1"/>
          </p:cNvGrpSpPr>
          <p:nvPr/>
        </p:nvGrpSpPr>
        <p:grpSpPr>
          <a:xfrm>
            <a:off x="0" y="377893"/>
            <a:ext cx="1861854" cy="717514"/>
            <a:chOff x="0" y="377893"/>
            <a:chExt cx="1861854" cy="717514"/>
          </a:xfrm>
          <a:solidFill>
            <a:schemeClr val="tx1"/>
          </a:solidFill>
        </p:grpSpPr>
        <p:sp>
          <p:nvSpPr>
            <p:cNvPr id="15" name="Freeform: Shape 14"/>
            <p:cNvSpPr/>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6" name="Freeform: Shape 15"/>
            <p:cNvSpPr/>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18" name="Group 17"/>
          <p:cNvGrpSpPr>
            <a:grpSpLocks noGrp="1" noUngrp="1" noRot="1" noChangeAspect="1" noMove="1" noResize="1"/>
          </p:cNvGrpSpPr>
          <p:nvPr/>
        </p:nvGrpSpPr>
        <p:grpSpPr>
          <a:xfrm>
            <a:off x="0" y="377893"/>
            <a:ext cx="1861854" cy="717514"/>
            <a:chOff x="0" y="377893"/>
            <a:chExt cx="1861854" cy="717514"/>
          </a:xfrm>
          <a:solidFill>
            <a:schemeClr val="tx1">
              <a:alpha val="20000"/>
            </a:schemeClr>
          </a:solidFill>
        </p:grpSpPr>
        <p:sp>
          <p:nvSpPr>
            <p:cNvPr id="19" name="Freeform: Shape 18"/>
            <p:cNvSpPr/>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0" name="Freeform: Shape 19"/>
            <p:cNvSpPr/>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22" name="Graphic 185"/>
          <p:cNvGrpSpPr>
            <a:grpSpLocks noGrp="1" noUngrp="1" noRot="1" noChangeAspect="1" noMove="1" noResize="1"/>
          </p:cNvGrpSpPr>
          <p:nvPr/>
        </p:nvGrpSpPr>
        <p:grpSpPr>
          <a:xfrm>
            <a:off x="10428634" y="5987064"/>
            <a:ext cx="1054466" cy="469689"/>
            <a:chOff x="9841624" y="4115729"/>
            <a:chExt cx="602169" cy="268223"/>
          </a:xfrm>
          <a:solidFill>
            <a:schemeClr val="tx1">
              <a:alpha val="20000"/>
            </a:schemeClr>
          </a:solidFill>
        </p:grpSpPr>
        <p:sp>
          <p:nvSpPr>
            <p:cNvPr id="23" name="Freeform: Shape 22"/>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4" name="Freeform: Shape 23"/>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grpSp>
        <p:nvGrpSpPr>
          <p:cNvPr id="29" name="Graphic 185"/>
          <p:cNvGrpSpPr>
            <a:grpSpLocks noGrp="1" noUngrp="1" noRot="1" noChangeAspect="1" noMove="1" noResize="1"/>
          </p:cNvGrpSpPr>
          <p:nvPr/>
        </p:nvGrpSpPr>
        <p:grpSpPr>
          <a:xfrm>
            <a:off x="10428634" y="5987064"/>
            <a:ext cx="1054466" cy="469689"/>
            <a:chOff x="9841624" y="4115729"/>
            <a:chExt cx="602169" cy="268223"/>
          </a:xfrm>
          <a:solidFill>
            <a:schemeClr val="tx1"/>
          </a:solidFill>
        </p:grpSpPr>
        <p:sp>
          <p:nvSpPr>
            <p:cNvPr id="30" name="Freeform: Shape 29"/>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4" name="Freeform: Shape 33"/>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8" name="TextBox 7"/>
          <p:cNvSpPr txBox="1"/>
          <p:nvPr/>
        </p:nvSpPr>
        <p:spPr>
          <a:xfrm>
            <a:off x="6392252" y="927596"/>
            <a:ext cx="4385978" cy="1754326"/>
          </a:xfrm>
          <a:prstGeom prst="rect">
            <a:avLst/>
          </a:prstGeom>
          <a:noFill/>
        </p:spPr>
        <p:txBody>
          <a:bodyPr wrap="square" rtlCol="0">
            <a:spAutoFit/>
          </a:bodyPr>
          <a:lstStyle/>
          <a:p>
            <a:r>
              <a:rPr lang="en-US" dirty="0"/>
              <a:t>Anderson is a man and he is 26 years old. he went to the hospital to get checked out since he wasn't feeling very well, and the doctors wanted to see whether he was showing any signs of convulsions.</a:t>
            </a:r>
          </a:p>
        </p:txBody>
      </p:sp>
      <p:sp>
        <p:nvSpPr>
          <p:cNvPr id="10" name="TextBox 9"/>
          <p:cNvSpPr txBox="1"/>
          <p:nvPr/>
        </p:nvSpPr>
        <p:spPr>
          <a:xfrm>
            <a:off x="6392252" y="3083169"/>
            <a:ext cx="4385979" cy="2308324"/>
          </a:xfrm>
          <a:prstGeom prst="rect">
            <a:avLst/>
          </a:prstGeom>
          <a:noFill/>
        </p:spPr>
        <p:txBody>
          <a:bodyPr wrap="square" rtlCol="0">
            <a:spAutoFit/>
          </a:bodyPr>
          <a:lstStyle/>
          <a:p>
            <a:r>
              <a:rPr lang="en-US" dirty="0"/>
              <a:t>The CT scan was carried out, and the findings were gathered. Yet, none of the doctors are available to talk about the papers and provide their feedback. he is able to input the report into the program and obtain the findings by making use of the SARS Covid-19 Detection with AI technology.</a:t>
            </a:r>
          </a:p>
        </p:txBody>
      </p:sp>
      <p:pic>
        <p:nvPicPr>
          <p:cNvPr id="6" name="Picture 5">
            <a:extLst>
              <a:ext uri="{FF2B5EF4-FFF2-40B4-BE49-F238E27FC236}">
                <a16:creationId xmlns:a16="http://schemas.microsoft.com/office/drawing/2014/main" id="{59E75AC8-20F5-2AEF-D875-40A996DC5DB0}"/>
              </a:ext>
            </a:extLst>
          </p:cNvPr>
          <p:cNvPicPr>
            <a:picLocks noChangeAspect="1"/>
          </p:cNvPicPr>
          <p:nvPr/>
        </p:nvPicPr>
        <p:blipFill>
          <a:blip r:embed="rId2"/>
          <a:stretch>
            <a:fillRect/>
          </a:stretch>
        </p:blipFill>
        <p:spPr>
          <a:xfrm>
            <a:off x="895949" y="1711069"/>
            <a:ext cx="4440493" cy="295087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aphic 38"/>
          <p:cNvGrpSpPr>
            <a:grpSpLocks noGrp="1" noUngrp="1" noRot="1" noChangeAspect="1" noMove="1" noResize="1"/>
          </p:cNvGrpSpPr>
          <p:nvPr/>
        </p:nvGrpSpPr>
        <p:grpSpPr>
          <a:xfrm>
            <a:off x="496583" y="795582"/>
            <a:ext cx="1910252" cy="709660"/>
            <a:chOff x="2267504" y="2540250"/>
            <a:chExt cx="1990951" cy="739640"/>
          </a:xfrm>
          <a:solidFill>
            <a:schemeClr val="tx1"/>
          </a:solidFill>
        </p:grpSpPr>
        <p:sp>
          <p:nvSpPr>
            <p:cNvPr id="15" name="Freeform: Shape 14"/>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6" name="Freeform: Shape 15"/>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grpSp>
        <p:nvGrpSpPr>
          <p:cNvPr id="18" name="Graphic 38"/>
          <p:cNvGrpSpPr>
            <a:grpSpLocks noGrp="1" noUngrp="1" noRot="1" noChangeAspect="1" noMove="1" noResize="1"/>
          </p:cNvGrpSpPr>
          <p:nvPr/>
        </p:nvGrpSpPr>
        <p:grpSpPr>
          <a:xfrm>
            <a:off x="496583" y="795582"/>
            <a:ext cx="1910252" cy="709660"/>
            <a:chOff x="2267504" y="2540250"/>
            <a:chExt cx="1990951" cy="739640"/>
          </a:xfrm>
          <a:solidFill>
            <a:schemeClr val="tx1">
              <a:alpha val="60000"/>
            </a:schemeClr>
          </a:solidFill>
        </p:grpSpPr>
        <p:sp>
          <p:nvSpPr>
            <p:cNvPr id="19" name="Freeform: Shape 18"/>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20" name="Freeform: Shape 19"/>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22" name="Oval 21"/>
          <p:cNvSpPr>
            <a:spLocks noGrp="1" noRot="1" noChangeAspect="1" noMove="1" noResize="1" noEditPoints="1" noAdjustHandles="1" noChangeArrowheads="1" noChangeShapeType="1" noTextEdit="1"/>
          </p:cNvSpPr>
          <p:nvPr/>
        </p:nvSpPr>
        <p:spPr>
          <a:xfrm>
            <a:off x="739959" y="3491269"/>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4" name="Oval 23"/>
          <p:cNvSpPr>
            <a:spLocks noGrp="1" noRot="1" noChangeAspect="1" noMove="1" noResize="1" noEditPoints="1" noAdjustHandles="1" noChangeArrowheads="1" noChangeShapeType="1" noTextEdit="1"/>
          </p:cNvSpPr>
          <p:nvPr/>
        </p:nvSpPr>
        <p:spPr>
          <a:xfrm>
            <a:off x="739959" y="3491269"/>
            <a:ext cx="365021" cy="36502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nvGrpSpPr>
          <p:cNvPr id="26" name="Graphic 4"/>
          <p:cNvGrpSpPr>
            <a:grpSpLocks noGrp="1" noUngrp="1" noRot="1" noChangeAspect="1" noMove="1" noResize="1"/>
          </p:cNvGrpSpPr>
          <p:nvPr/>
        </p:nvGrpSpPr>
        <p:grpSpPr>
          <a:xfrm>
            <a:off x="4109667" y="4637983"/>
            <a:ext cx="975169" cy="975171"/>
            <a:chOff x="5829300" y="3162300"/>
            <a:chExt cx="532256" cy="532257"/>
          </a:xfrm>
          <a:solidFill>
            <a:schemeClr val="tx1"/>
          </a:solidFill>
        </p:grpSpPr>
        <p:sp>
          <p:nvSpPr>
            <p:cNvPr id="27" name="Freeform: Shape 26"/>
            <p:cNvSpPr/>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8" name="Freeform: Shape 27"/>
            <p:cNvSpPr/>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9" name="Freeform: Shape 28"/>
            <p:cNvSpPr/>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30" name="Freeform: Shape 29"/>
            <p:cNvSpPr/>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31" name="Freeform: Shape 30"/>
            <p:cNvSpPr/>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32" name="Freeform: Shape 31"/>
            <p:cNvSpPr/>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33" name="Freeform: Shape 32"/>
            <p:cNvSpPr/>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34" name="Freeform: Shape 33"/>
            <p:cNvSpPr/>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5" name="Freeform: Shape 34"/>
            <p:cNvSpPr/>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6" name="Freeform: Shape 35"/>
            <p:cNvSpPr/>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7" name="Freeform: Shape 36"/>
            <p:cNvSpPr/>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8" name="Freeform: Shape 37"/>
            <p:cNvSpPr/>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9" name="Freeform: Shape 38"/>
            <p:cNvSpPr/>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grpSp>
        <p:nvGrpSpPr>
          <p:cNvPr id="41" name="Graphic 4"/>
          <p:cNvGrpSpPr>
            <a:grpSpLocks noGrp="1" noUngrp="1" noRot="1" noChangeAspect="1" noMove="1" noResize="1"/>
          </p:cNvGrpSpPr>
          <p:nvPr/>
        </p:nvGrpSpPr>
        <p:grpSpPr>
          <a:xfrm>
            <a:off x="4109667" y="4637983"/>
            <a:ext cx="975169" cy="975171"/>
            <a:chOff x="5829300" y="3162300"/>
            <a:chExt cx="532256" cy="532257"/>
          </a:xfrm>
          <a:solidFill>
            <a:schemeClr val="tx1">
              <a:alpha val="60000"/>
            </a:schemeClr>
          </a:solidFill>
        </p:grpSpPr>
        <p:sp>
          <p:nvSpPr>
            <p:cNvPr id="42" name="Freeform: Shape 41"/>
            <p:cNvSpPr/>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43" name="Freeform: Shape 42"/>
            <p:cNvSpPr/>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44" name="Freeform: Shape 43"/>
            <p:cNvSpPr/>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45" name="Freeform: Shape 44"/>
            <p:cNvSpPr/>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46" name="Freeform: Shape 45"/>
            <p:cNvSpPr/>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47" name="Freeform: Shape 46"/>
            <p:cNvSpPr/>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48" name="Freeform: Shape 47"/>
            <p:cNvSpPr/>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49" name="Freeform: Shape 48"/>
            <p:cNvSpPr/>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50" name="Freeform: Shape 49"/>
            <p:cNvSpPr/>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51" name="Freeform: Shape 50"/>
            <p:cNvSpPr/>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52" name="Freeform: Shape 51"/>
            <p:cNvSpPr/>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53" name="Freeform: Shape 52"/>
            <p:cNvSpPr/>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54" name="Freeform: Shape 53"/>
            <p:cNvSpPr/>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sp>
        <p:nvSpPr>
          <p:cNvPr id="7" name="TextBox 6"/>
          <p:cNvSpPr txBox="1"/>
          <p:nvPr/>
        </p:nvSpPr>
        <p:spPr>
          <a:xfrm>
            <a:off x="5956783" y="1747592"/>
            <a:ext cx="5217173" cy="4351338"/>
          </a:xfrm>
          <a:prstGeom prst="rect">
            <a:avLst/>
          </a:prstGeom>
        </p:spPr>
        <p:txBody>
          <a:bodyPr vert="horz" lIns="91440" tIns="45720" rIns="91440" bIns="45720" rtlCol="0">
            <a:normAutofit/>
          </a:bodyPr>
          <a:lstStyle/>
          <a:p>
            <a:pPr>
              <a:lnSpc>
                <a:spcPct val="90000"/>
              </a:lnSpc>
              <a:spcAft>
                <a:spcPts val="600"/>
              </a:spcAft>
            </a:pPr>
            <a:r>
              <a:rPr lang="en-US" dirty="0"/>
              <a:t>Alex is a man in his thirtieth year of life. Since he wasn't feeling well, he decided to get checked out at the hospital, where physicians looked for symptoms of convulsions.</a:t>
            </a:r>
          </a:p>
        </p:txBody>
      </p:sp>
      <p:sp>
        <p:nvSpPr>
          <p:cNvPr id="8" name="TextBox 7"/>
          <p:cNvSpPr txBox="1"/>
          <p:nvPr/>
        </p:nvSpPr>
        <p:spPr>
          <a:xfrm>
            <a:off x="5953283" y="3491269"/>
            <a:ext cx="4754880" cy="2031325"/>
          </a:xfrm>
          <a:prstGeom prst="rect">
            <a:avLst/>
          </a:prstGeom>
          <a:noFill/>
        </p:spPr>
        <p:txBody>
          <a:bodyPr wrap="square" rtlCol="0">
            <a:spAutoFit/>
          </a:bodyPr>
          <a:lstStyle/>
          <a:p>
            <a:r>
              <a:rPr lang="en-US" dirty="0"/>
              <a:t>It was determined that a CT scan was necessary, therefore one was performed. Not a single doctor can be reached for comment on the publications. he can use the SARS Covid-19 Detection utilizing AI technology to enter the report and acquire the results.</a:t>
            </a:r>
          </a:p>
        </p:txBody>
      </p:sp>
      <p:pic>
        <p:nvPicPr>
          <p:cNvPr id="6" name="Picture 5">
            <a:extLst>
              <a:ext uri="{FF2B5EF4-FFF2-40B4-BE49-F238E27FC236}">
                <a16:creationId xmlns:a16="http://schemas.microsoft.com/office/drawing/2014/main" id="{5349D216-6570-C58B-29A2-92ED9E1770E6}"/>
              </a:ext>
            </a:extLst>
          </p:cNvPr>
          <p:cNvPicPr>
            <a:picLocks noChangeAspect="1"/>
          </p:cNvPicPr>
          <p:nvPr/>
        </p:nvPicPr>
        <p:blipFill>
          <a:blip r:embed="rId2"/>
          <a:stretch>
            <a:fillRect/>
          </a:stretch>
        </p:blipFill>
        <p:spPr>
          <a:xfrm>
            <a:off x="1269104" y="1936739"/>
            <a:ext cx="3975100" cy="26543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7" name="Rectangle 122"/>
          <p:cNvSpPr>
            <a:spLocks noGrp="1" noRot="1" noChangeAspect="1" noMove="1" noResize="1" noEditPoints="1" noAdjustHandles="1" noChangeArrowheads="1" noChangeShapeType="1" noTextEdit="1"/>
          </p:cNvSpPr>
          <p:nvPr/>
        </p:nvSpPr>
        <p:spPr>
          <a:xfrm>
            <a:off x="0" y="10795"/>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8" name="Group 124"/>
          <p:cNvGrpSpPr>
            <a:grpSpLocks noGrp="1" noUngrp="1" noRot="1" noChangeAspect="1" noMove="1" noResize="1"/>
          </p:cNvGrpSpPr>
          <p:nvPr/>
        </p:nvGrpSpPr>
        <p:grpSpPr>
          <a:xfrm>
            <a:off x="931180" y="1109243"/>
            <a:ext cx="4842710" cy="4842710"/>
            <a:chOff x="1881974" y="1174396"/>
            <a:chExt cx="5290997" cy="5290997"/>
          </a:xfrm>
        </p:grpSpPr>
        <p:sp>
          <p:nvSpPr>
            <p:cNvPr id="149" name="Oval 125"/>
            <p:cNvSpPr/>
            <p:nvPr/>
          </p:nvSpPr>
          <p:spPr>
            <a:xfrm>
              <a:off x="1881974" y="1174396"/>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26"/>
            <p:cNvSpPr/>
            <p:nvPr/>
          </p:nvSpPr>
          <p:spPr>
            <a:xfrm>
              <a:off x="1881974" y="1174396"/>
              <a:ext cx="5290997" cy="5290997"/>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151" name="Oval 128"/>
          <p:cNvSpPr>
            <a:spLocks noGrp="1" noRot="1" noChangeAspect="1" noMove="1" noResize="1" noEditPoints="1" noAdjustHandles="1" noChangeArrowheads="1" noChangeShapeType="1" noTextEdit="1"/>
          </p:cNvSpPr>
          <p:nvPr/>
        </p:nvSpPr>
        <p:spPr>
          <a:xfrm>
            <a:off x="880270" y="1095407"/>
            <a:ext cx="4754948" cy="4754948"/>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2" name="Group 130"/>
          <p:cNvGrpSpPr>
            <a:grpSpLocks noGrp="1" noUngrp="1" noRot="1" noChangeAspect="1" noMove="1" noResize="1"/>
          </p:cNvGrpSpPr>
          <p:nvPr/>
        </p:nvGrpSpPr>
        <p:grpSpPr>
          <a:xfrm>
            <a:off x="0" y="377893"/>
            <a:ext cx="1861854" cy="717514"/>
            <a:chOff x="0" y="377893"/>
            <a:chExt cx="1861854" cy="717514"/>
          </a:xfrm>
          <a:solidFill>
            <a:schemeClr val="tx1"/>
          </a:solidFill>
        </p:grpSpPr>
        <p:sp>
          <p:nvSpPr>
            <p:cNvPr id="132" name="Freeform: Shape 131"/>
            <p:cNvSpPr/>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53" name="Freeform: Shape 132"/>
            <p:cNvSpPr/>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154" name="Graphic 185"/>
          <p:cNvGrpSpPr>
            <a:grpSpLocks noGrp="1" noUngrp="1" noRot="1" noChangeAspect="1" noMove="1" noResize="1"/>
          </p:cNvGrpSpPr>
          <p:nvPr/>
        </p:nvGrpSpPr>
        <p:grpSpPr>
          <a:xfrm>
            <a:off x="10428634" y="5987064"/>
            <a:ext cx="1054466" cy="469689"/>
            <a:chOff x="9841624" y="4115729"/>
            <a:chExt cx="602169" cy="268223"/>
          </a:xfrm>
          <a:solidFill>
            <a:schemeClr val="tx1"/>
          </a:solidFill>
        </p:grpSpPr>
        <p:sp>
          <p:nvSpPr>
            <p:cNvPr id="155" name="Freeform: Shape 135"/>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6" name="Freeform: Shape 136"/>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7" name="Freeform: Shape 137"/>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9" name="Freeform: Shape 138"/>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8" name="Freeform: Shape 139"/>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6" name="Content Placeholder 5" descr="A person wearing a mask&#10;&#10;Description automatically generated with medium confidence">
            <a:extLst>
              <a:ext uri="{FF2B5EF4-FFF2-40B4-BE49-F238E27FC236}">
                <a16:creationId xmlns:a16="http://schemas.microsoft.com/office/drawing/2014/main" id="{F3B7070E-0B27-798A-F106-546E31AC3FF7}"/>
              </a:ext>
            </a:extLst>
          </p:cNvPr>
          <p:cNvPicPr>
            <a:picLocks noGrp="1" noChangeAspect="1"/>
          </p:cNvPicPr>
          <p:nvPr>
            <p:ph idx="1"/>
          </p:nvPr>
        </p:nvPicPr>
        <p:blipFill>
          <a:blip r:embed="rId2"/>
          <a:stretch>
            <a:fillRect/>
          </a:stretch>
        </p:blipFill>
        <p:spPr>
          <a:xfrm>
            <a:off x="1991832" y="1579125"/>
            <a:ext cx="2466498" cy="3699749"/>
          </a:xfrm>
        </p:spPr>
      </p:pic>
      <p:graphicFrame>
        <p:nvGraphicFramePr>
          <p:cNvPr id="160" name="TextBox 6">
            <a:extLst>
              <a:ext uri="{FF2B5EF4-FFF2-40B4-BE49-F238E27FC236}">
                <a16:creationId xmlns:a16="http://schemas.microsoft.com/office/drawing/2014/main" id="{87D4B17F-4DB0-D969-6BE5-FB32B8B798E7}"/>
              </a:ext>
            </a:extLst>
          </p:cNvPr>
          <p:cNvGraphicFramePr/>
          <p:nvPr/>
        </p:nvGraphicFramePr>
        <p:xfrm>
          <a:off x="6234868" y="1820369"/>
          <a:ext cx="5217173"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38"/>
          <p:cNvSpPr>
            <a:spLocks noGrp="1" noRot="1" noChangeAspect="1" noMove="1" noResize="1" noEditPoints="1" noAdjustHandles="1" noChangeArrowheads="1" noChangeShapeType="1" noTextEdit="1"/>
          </p:cNvSpPr>
          <p:nvPr/>
        </p:nvSpPr>
        <p:spPr>
          <a:xfrm>
            <a:off x="0" y="-10795"/>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40"/>
          <p:cNvGrpSpPr>
            <a:grpSpLocks noGrp="1" noUngrp="1" noRot="1" noChangeAspect="1" noMove="1" noResize="1"/>
          </p:cNvGrpSpPr>
          <p:nvPr/>
        </p:nvGrpSpPr>
        <p:grpSpPr>
          <a:xfrm>
            <a:off x="931180" y="1109243"/>
            <a:ext cx="4842710" cy="4842710"/>
            <a:chOff x="1881974" y="1174396"/>
            <a:chExt cx="5290997" cy="5290997"/>
          </a:xfrm>
        </p:grpSpPr>
        <p:sp>
          <p:nvSpPr>
            <p:cNvPr id="65" name="Oval 41"/>
            <p:cNvSpPr/>
            <p:nvPr/>
          </p:nvSpPr>
          <p:spPr>
            <a:xfrm>
              <a:off x="1881974" y="1174396"/>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42"/>
            <p:cNvSpPr/>
            <p:nvPr/>
          </p:nvSpPr>
          <p:spPr>
            <a:xfrm>
              <a:off x="1881974" y="1174396"/>
              <a:ext cx="5290997" cy="5290997"/>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67" name="Oval 44"/>
          <p:cNvSpPr>
            <a:spLocks noGrp="1" noRot="1" noChangeAspect="1" noMove="1" noResize="1" noEditPoints="1" noAdjustHandles="1" noChangeArrowheads="1" noChangeShapeType="1" noTextEdit="1"/>
          </p:cNvSpPr>
          <p:nvPr/>
        </p:nvSpPr>
        <p:spPr>
          <a:xfrm>
            <a:off x="880270" y="1095407"/>
            <a:ext cx="4754948" cy="4754948"/>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46"/>
          <p:cNvGrpSpPr>
            <a:grpSpLocks noGrp="1" noUngrp="1" noRot="1" noChangeAspect="1" noMove="1" noResize="1"/>
          </p:cNvGrpSpPr>
          <p:nvPr/>
        </p:nvGrpSpPr>
        <p:grpSpPr>
          <a:xfrm>
            <a:off x="0" y="377893"/>
            <a:ext cx="1861854" cy="717514"/>
            <a:chOff x="0" y="377893"/>
            <a:chExt cx="1861854" cy="717514"/>
          </a:xfrm>
          <a:solidFill>
            <a:schemeClr val="tx1"/>
          </a:solidFill>
        </p:grpSpPr>
        <p:sp>
          <p:nvSpPr>
            <p:cNvPr id="48" name="Freeform: Shape 47"/>
            <p:cNvSpPr/>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69" name="Freeform: Shape 48"/>
            <p:cNvSpPr/>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70" name="Graphic 185"/>
          <p:cNvGrpSpPr>
            <a:grpSpLocks noGrp="1" noUngrp="1" noRot="1" noChangeAspect="1" noMove="1" noResize="1"/>
          </p:cNvGrpSpPr>
          <p:nvPr/>
        </p:nvGrpSpPr>
        <p:grpSpPr>
          <a:xfrm>
            <a:off x="10428634" y="5987064"/>
            <a:ext cx="1054466" cy="469689"/>
            <a:chOff x="9841624" y="4115729"/>
            <a:chExt cx="602169" cy="268223"/>
          </a:xfrm>
          <a:solidFill>
            <a:schemeClr val="tx1"/>
          </a:solidFill>
        </p:grpSpPr>
        <p:sp>
          <p:nvSpPr>
            <p:cNvPr id="71" name="Freeform: Shape 51"/>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2" name="Freeform: Shape 52"/>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3" name="Freeform: Shape 53"/>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5" name="Freeform: Shape 54"/>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4" name="Freeform: Shape 55"/>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graphicFrame>
        <p:nvGraphicFramePr>
          <p:cNvPr id="78" name="Content Placeholder 8">
            <a:extLst>
              <a:ext uri="{FF2B5EF4-FFF2-40B4-BE49-F238E27FC236}">
                <a16:creationId xmlns:a16="http://schemas.microsoft.com/office/drawing/2014/main" id="{B541497E-60B7-1034-49EA-C5D2DD2EC24C}"/>
              </a:ext>
            </a:extLst>
          </p:cNvPr>
          <p:cNvGraphicFramePr>
            <a:graphicFrameLocks noGrp="1"/>
          </p:cNvGraphicFramePr>
          <p:nvPr>
            <p:ph idx="1"/>
          </p:nvPr>
        </p:nvGraphicFramePr>
        <p:xfrm>
          <a:off x="6096000" y="956517"/>
          <a:ext cx="5217173"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descr="A person with a mask on her face&#10;&#10;Description automatically generated with low confidence">
            <a:extLst>
              <a:ext uri="{FF2B5EF4-FFF2-40B4-BE49-F238E27FC236}">
                <a16:creationId xmlns:a16="http://schemas.microsoft.com/office/drawing/2014/main" id="{9DCBF121-4357-ABCE-D870-6735B07C09A7}"/>
              </a:ext>
            </a:extLst>
          </p:cNvPr>
          <p:cNvPicPr>
            <a:picLocks noChangeAspect="1"/>
          </p:cNvPicPr>
          <p:nvPr/>
        </p:nvPicPr>
        <p:blipFill>
          <a:blip r:embed="rId7"/>
          <a:stretch>
            <a:fillRect/>
          </a:stretch>
        </p:blipFill>
        <p:spPr>
          <a:xfrm>
            <a:off x="1405159" y="2196384"/>
            <a:ext cx="3700161" cy="246523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1" name="Graphic 38"/>
          <p:cNvGrpSpPr>
            <a:grpSpLocks noGrp="1" noUngrp="1" noRot="1" noChangeAspect="1" noMove="1" noResize="1"/>
          </p:cNvGrpSpPr>
          <p:nvPr/>
        </p:nvGrpSpPr>
        <p:grpSpPr>
          <a:xfrm>
            <a:off x="496583" y="975545"/>
            <a:ext cx="1910252" cy="709660"/>
            <a:chOff x="2267504" y="2540250"/>
            <a:chExt cx="1990951" cy="739640"/>
          </a:xfrm>
          <a:solidFill>
            <a:schemeClr val="tx1"/>
          </a:solidFill>
        </p:grpSpPr>
        <p:sp>
          <p:nvSpPr>
            <p:cNvPr id="52" name="Freeform: Shape 51"/>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53" name="Freeform: Shape 52"/>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55" name="Oval 54"/>
          <p:cNvSpPr>
            <a:spLocks noGrp="1" noRot="1" noChangeAspect="1" noMove="1" noResize="1" noEditPoints="1" noAdjustHandles="1" noChangeArrowheads="1" noChangeShapeType="1" noTextEdit="1"/>
          </p:cNvSpPr>
          <p:nvPr/>
        </p:nvSpPr>
        <p:spPr>
          <a:xfrm>
            <a:off x="739959"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57" name="Oval 56"/>
          <p:cNvSpPr>
            <a:spLocks noGrp="1" noRot="1" noChangeAspect="1" noMove="1" noResize="1" noEditPoints="1" noAdjustHandles="1" noChangeArrowheads="1" noChangeShapeType="1" noTextEdit="1"/>
          </p:cNvSpPr>
          <p:nvPr/>
        </p:nvSpPr>
        <p:spPr>
          <a:xfrm>
            <a:off x="739959" y="4752208"/>
            <a:ext cx="365021" cy="36502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nvGrpSpPr>
          <p:cNvPr id="59" name="Graphic 4"/>
          <p:cNvGrpSpPr>
            <a:grpSpLocks noGrp="1" noUngrp="1" noRot="1" noChangeAspect="1" noMove="1" noResize="1"/>
          </p:cNvGrpSpPr>
          <p:nvPr/>
        </p:nvGrpSpPr>
        <p:grpSpPr>
          <a:xfrm>
            <a:off x="4109667" y="4903343"/>
            <a:ext cx="975169" cy="975171"/>
            <a:chOff x="5829300" y="3162300"/>
            <a:chExt cx="532256" cy="532257"/>
          </a:xfrm>
          <a:solidFill>
            <a:schemeClr val="tx1"/>
          </a:solidFill>
        </p:grpSpPr>
        <p:sp>
          <p:nvSpPr>
            <p:cNvPr id="60" name="Freeform: Shape 59"/>
            <p:cNvSpPr/>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61" name="Freeform: Shape 60"/>
            <p:cNvSpPr/>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62" name="Freeform: Shape 61"/>
            <p:cNvSpPr/>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63" name="Freeform: Shape 62"/>
            <p:cNvSpPr/>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64" name="Freeform: Shape 63"/>
            <p:cNvSpPr/>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65" name="Freeform: Shape 64"/>
            <p:cNvSpPr/>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66" name="Freeform: Shape 65"/>
            <p:cNvSpPr/>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67" name="Freeform: Shape 66"/>
            <p:cNvSpPr/>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68" name="Freeform: Shape 67"/>
            <p:cNvSpPr/>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69" name="Freeform: Shape 68"/>
            <p:cNvSpPr/>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70" name="Freeform: Shape 69"/>
            <p:cNvSpPr/>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71" name="Freeform: Shape 70"/>
            <p:cNvSpPr/>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72" name="Freeform: Shape 71"/>
            <p:cNvSpPr/>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sp>
        <p:nvSpPr>
          <p:cNvPr id="6" name="TextBox 5"/>
          <p:cNvSpPr txBox="1"/>
          <p:nvPr/>
        </p:nvSpPr>
        <p:spPr>
          <a:xfrm>
            <a:off x="5956783" y="1747592"/>
            <a:ext cx="5217173" cy="4351338"/>
          </a:xfrm>
          <a:prstGeom prst="rect">
            <a:avLst/>
          </a:prstGeom>
        </p:spPr>
        <p:txBody>
          <a:bodyPr vert="horz" lIns="91440" tIns="45720" rIns="91440" bIns="45720" rtlCol="0">
            <a:normAutofit/>
          </a:bodyPr>
          <a:lstStyle/>
          <a:p>
            <a:pPr>
              <a:lnSpc>
                <a:spcPct val="90000"/>
              </a:lnSpc>
              <a:spcAft>
                <a:spcPts val="600"/>
              </a:spcAft>
            </a:pPr>
            <a:r>
              <a:rPr lang="en-US" dirty="0"/>
              <a:t>David is currently in the 18th year of his existence as a man. He went to the hospital to get weighed out because he hadn't been feeling very well, and the doctors there looked for signs of convulsions in him.</a:t>
            </a:r>
          </a:p>
          <a:p>
            <a:pPr indent="-228600">
              <a:lnSpc>
                <a:spcPct val="90000"/>
              </a:lnSpc>
              <a:spcAft>
                <a:spcPts val="600"/>
              </a:spcAft>
              <a:buFont typeface="Arial" panose="020B0604020202020204" pitchFamily="34" charset="0"/>
              <a:buChar char="•"/>
            </a:pPr>
            <a:endParaRPr lang="en-US" dirty="0"/>
          </a:p>
          <a:p>
            <a:pPr>
              <a:lnSpc>
                <a:spcPct val="90000"/>
              </a:lnSpc>
              <a:spcAft>
                <a:spcPts val="600"/>
              </a:spcAft>
            </a:pPr>
            <a:endParaRPr lang="en-US" dirty="0"/>
          </a:p>
          <a:p>
            <a:pPr>
              <a:lnSpc>
                <a:spcPct val="90000"/>
              </a:lnSpc>
              <a:spcAft>
                <a:spcPts val="600"/>
              </a:spcAft>
            </a:pPr>
            <a:r>
              <a:rPr lang="en-US" dirty="0"/>
              <a:t>He is confined to the house and unable to go anywhere else because of the side effects of covid-19. he is able to discuss her husband's illness with a chatbot that employs SARS Covid-19 Detection utilizing AI, and in return, she will obtain advice from trained medical specialists.</a:t>
            </a:r>
          </a:p>
          <a:p>
            <a:pPr indent="-228600">
              <a:lnSpc>
                <a:spcPct val="90000"/>
              </a:lnSpc>
              <a:spcAft>
                <a:spcPts val="600"/>
              </a:spcAft>
              <a:buFont typeface="Arial" panose="020B0604020202020204" pitchFamily="34" charset="0"/>
              <a:buChar char="•"/>
            </a:pPr>
            <a:endParaRPr lang="en-US" dirty="0"/>
          </a:p>
        </p:txBody>
      </p:sp>
      <p:pic>
        <p:nvPicPr>
          <p:cNvPr id="7" name="Content Placeholder 6" descr="A person with a stethoscope around the neck&#10;&#10;Description automatically generated with medium confidence">
            <a:extLst>
              <a:ext uri="{FF2B5EF4-FFF2-40B4-BE49-F238E27FC236}">
                <a16:creationId xmlns:a16="http://schemas.microsoft.com/office/drawing/2014/main" id="{DC3890C3-5ECC-E612-4685-7B16F826BC6E}"/>
              </a:ext>
            </a:extLst>
          </p:cNvPr>
          <p:cNvPicPr>
            <a:picLocks noGrp="1" noChangeAspect="1"/>
          </p:cNvPicPr>
          <p:nvPr>
            <p:ph idx="1"/>
          </p:nvPr>
        </p:nvPicPr>
        <p:blipFill>
          <a:blip r:embed="rId2"/>
          <a:stretch>
            <a:fillRect/>
          </a:stretch>
        </p:blipFill>
        <p:spPr>
          <a:xfrm>
            <a:off x="1018044" y="2003778"/>
            <a:ext cx="3730682" cy="2663707"/>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59" name="Graphic 185"/>
          <p:cNvGrpSpPr>
            <a:grpSpLocks noGrp="1" noUngrp="1" noRot="1" noChangeAspect="1" noMove="1" noResize="1"/>
          </p:cNvGrpSpPr>
          <p:nvPr/>
        </p:nvGrpSpPr>
        <p:grpSpPr>
          <a:xfrm>
            <a:off x="10999576" y="5987064"/>
            <a:ext cx="1054466" cy="469689"/>
            <a:chOff x="9841624" y="4115729"/>
            <a:chExt cx="602169" cy="268223"/>
          </a:xfrm>
          <a:solidFill>
            <a:schemeClr val="tx1"/>
          </a:solidFill>
        </p:grpSpPr>
        <p:sp>
          <p:nvSpPr>
            <p:cNvPr id="260" name="Freeform: Shape 259"/>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1" name="Freeform: Shape 260"/>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2" name="Freeform: Shape 261"/>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3" name="Freeform: Shape 262"/>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4" name="Freeform: Shape 263"/>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66" name="Oval 265"/>
          <p:cNvSpPr>
            <a:spLocks noGrp="1" noRot="1" noChangeAspect="1" noMove="1" noResize="1" noEditPoints="1" noAdjustHandles="1" noChangeArrowheads="1" noChangeShapeType="1" noTextEdit="1"/>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useBgFill="1">
        <p:nvSpPr>
          <p:cNvPr id="268" name="Rectangle 267"/>
          <p:cNvSpPr>
            <a:spLocks noGrp="1" noRot="1" noChangeAspect="1" noMove="1" noResize="1" noEditPoints="1" noAdjustHandles="1" noChangeArrowheads="1" noChangeShapeType="1" noTextEdit="1"/>
          </p:cNvSpPr>
          <p:nvPr/>
        </p:nvSpPr>
        <p:spPr>
          <a:xfrm>
            <a:off x="0" y="374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250" name="Picture 4" descr="One in a crowd"/>
          <p:cNvPicPr>
            <a:picLocks noChangeAspect="1"/>
          </p:cNvPicPr>
          <p:nvPr/>
        </p:nvPicPr>
        <p:blipFill rotWithShape="1">
          <a:blip r:embed="rId2"/>
          <a:srcRect t="12500" b="12500"/>
          <a:stretch>
            <a:fillRect/>
          </a:stretch>
        </p:blipFill>
        <p:spPr>
          <a:xfrm>
            <a:off x="-1" y="10"/>
            <a:ext cx="12191999" cy="6857990"/>
          </a:xfrm>
          <a:prstGeom prst="rect">
            <a:avLst/>
          </a:prstGeom>
        </p:spPr>
      </p:pic>
      <p:sp>
        <p:nvSpPr>
          <p:cNvPr id="270" name="Rectangle 269"/>
          <p:cNvSpPr>
            <a:spLocks noGrp="1" noRot="1" noChangeAspect="1" noMove="1" noResize="1" noEditPoints="1" noAdjustHandles="1" noChangeArrowheads="1" noChangeShapeType="1" noTextEdit="1"/>
          </p:cNvSpPr>
          <p:nvPr/>
        </p:nvSpPr>
        <p:spPr>
          <a:xfrm>
            <a:off x="2" y="0"/>
            <a:ext cx="7603955" cy="6858000"/>
          </a:xfrm>
          <a:prstGeom prst="rect">
            <a:avLst/>
          </a:prstGeom>
          <a:gradFill>
            <a:gsLst>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2" name="Graphic 190"/>
          <p:cNvGrpSpPr>
            <a:grpSpLocks noGrp="1" noUngrp="1" noRot="1" noChangeAspect="1" noMove="1" noResize="1"/>
          </p:cNvGrpSpPr>
          <p:nvPr/>
        </p:nvGrpSpPr>
        <p:grpSpPr>
          <a:xfrm>
            <a:off x="376982" y="827494"/>
            <a:ext cx="1291642" cy="429215"/>
            <a:chOff x="2504802" y="1755501"/>
            <a:chExt cx="1598829" cy="531293"/>
          </a:xfrm>
          <a:solidFill>
            <a:schemeClr val="tx1"/>
          </a:solidFill>
        </p:grpSpPr>
        <p:sp>
          <p:nvSpPr>
            <p:cNvPr id="273" name="Freeform: Shape 272"/>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274" name="Freeform: Shape 273"/>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276" name="Group 275"/>
          <p:cNvGrpSpPr>
            <a:grpSpLocks noGrp="1" noUngrp="1" noRot="1" noChangeAspect="1" noMove="1" noResize="1"/>
          </p:cNvGrpSpPr>
          <p:nvPr/>
        </p:nvGrpSpPr>
        <p:grpSpPr>
          <a:xfrm>
            <a:off x="338736" y="533549"/>
            <a:ext cx="5356040" cy="5343028"/>
            <a:chOff x="739960" y="1925092"/>
            <a:chExt cx="4376696" cy="4366063"/>
          </a:xfrm>
        </p:grpSpPr>
        <p:sp>
          <p:nvSpPr>
            <p:cNvPr id="277" name="Oval 276"/>
            <p:cNvSpPr/>
            <p:nvPr/>
          </p:nvSpPr>
          <p:spPr>
            <a:xfrm>
              <a:off x="828562" y="2003061"/>
              <a:ext cx="4288094" cy="4288094"/>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p:cNvSpPr/>
            <p:nvPr/>
          </p:nvSpPr>
          <p:spPr>
            <a:xfrm>
              <a:off x="817929" y="2003061"/>
              <a:ext cx="4288094" cy="4288094"/>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9" name="Oval 278"/>
            <p:cNvSpPr/>
            <p:nvPr/>
          </p:nvSpPr>
          <p:spPr>
            <a:xfrm>
              <a:off x="739960" y="1925092"/>
              <a:ext cx="4288094" cy="4288094"/>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920988" y="1260909"/>
            <a:ext cx="3952428" cy="2822713"/>
          </a:xfrm>
        </p:spPr>
        <p:txBody>
          <a:bodyPr vert="horz" lIns="91440" tIns="45720" rIns="91440" bIns="45720" rtlCol="0" anchor="b">
            <a:normAutofit/>
          </a:bodyPr>
          <a:lstStyle/>
          <a:p>
            <a:pPr algn="ctr"/>
            <a:r>
              <a:rPr lang="en-US" sz="3700" b="1" cap="all" spc="1500">
                <a:ea typeface="Source Sans Pro SemiBold" panose="020B0603030403020204" pitchFamily="34" charset="0"/>
              </a:rPr>
              <a:t>TEAM MEMBERS</a:t>
            </a:r>
          </a:p>
        </p:txBody>
      </p:sp>
      <p:sp>
        <p:nvSpPr>
          <p:cNvPr id="281" name="Graphic 212"/>
          <p:cNvSpPr>
            <a:spLocks noGrp="1" noRot="1" noChangeAspect="1" noMove="1" noResize="1" noEditPoints="1" noAdjustHandles="1" noChangeArrowheads="1" noChangeShapeType="1" noTextEdit="1"/>
          </p:cNvSpPr>
          <p:nvPr/>
        </p:nvSpPr>
        <p:spPr>
          <a:xfrm>
            <a:off x="4260898" y="4861481"/>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endParaRPr>
          </a:p>
        </p:txBody>
      </p:sp>
      <p:sp>
        <p:nvSpPr>
          <p:cNvPr id="283" name="Graphic 212"/>
          <p:cNvSpPr>
            <a:spLocks noGrp="1" noRot="1" noChangeAspect="1" noMove="1" noResize="1" noEditPoints="1" noAdjustHandles="1" noChangeArrowheads="1" noChangeShapeType="1" noTextEdit="1"/>
          </p:cNvSpPr>
          <p:nvPr/>
        </p:nvSpPr>
        <p:spPr>
          <a:xfrm>
            <a:off x="4260898" y="4861481"/>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4672" y="802955"/>
            <a:ext cx="4766330" cy="1454051"/>
          </a:xfrm>
        </p:spPr>
        <p:txBody>
          <a:bodyPr>
            <a:normAutofit/>
          </a:bodyPr>
          <a:lstStyle/>
          <a:p>
            <a:r>
              <a:rPr lang="en-US" sz="3600"/>
              <a:t>MVP(Minimum Viable Product)</a:t>
            </a:r>
          </a:p>
        </p:txBody>
      </p:sp>
      <p:sp>
        <p:nvSpPr>
          <p:cNvPr id="3" name="Content Placeholder 2"/>
          <p:cNvSpPr>
            <a:spLocks noGrp="1"/>
          </p:cNvSpPr>
          <p:nvPr>
            <p:ph idx="1"/>
          </p:nvPr>
        </p:nvSpPr>
        <p:spPr>
          <a:xfrm>
            <a:off x="804672" y="2421683"/>
            <a:ext cx="4765949" cy="3353476"/>
          </a:xfrm>
        </p:spPr>
        <p:txBody>
          <a:bodyPr anchor="t">
            <a:normAutofit/>
          </a:bodyPr>
          <a:lstStyle/>
          <a:p>
            <a:pPr>
              <a:lnSpc>
                <a:spcPct val="90000"/>
              </a:lnSpc>
            </a:pPr>
            <a:r>
              <a:rPr lang="en-US" sz="1400" dirty="0">
                <a:solidFill>
                  <a:schemeClr val="tx2"/>
                </a:solidFill>
              </a:rPr>
              <a:t>MVP stands for Minimum Viable Product, which refers to the most basic version of a product that can be launched to test its viability in the market. In the context of COVID detection using AI, an MVP could include the following components:</a:t>
            </a:r>
          </a:p>
          <a:p>
            <a:pPr>
              <a:lnSpc>
                <a:spcPct val="90000"/>
              </a:lnSpc>
            </a:pPr>
            <a:r>
              <a:rPr lang="en-US" sz="1400" dirty="0">
                <a:solidFill>
                  <a:schemeClr val="tx2"/>
                </a:solidFill>
              </a:rPr>
              <a:t>Data collection: Collecting large datasets of COVID-19 positive and negative cases, along with relevant clinical and demographic information.</a:t>
            </a:r>
          </a:p>
          <a:p>
            <a:pPr>
              <a:lnSpc>
                <a:spcPct val="90000"/>
              </a:lnSpc>
            </a:pPr>
            <a:r>
              <a:rPr lang="en-US" sz="1400" dirty="0">
                <a:solidFill>
                  <a:schemeClr val="tx2"/>
                </a:solidFill>
              </a:rPr>
              <a:t>Data preprocessing: Cleaning, processing, and standardizing the collected data for use in machine learning models.</a:t>
            </a:r>
          </a:p>
          <a:p>
            <a:pPr>
              <a:lnSpc>
                <a:spcPct val="90000"/>
              </a:lnSpc>
            </a:pPr>
            <a:r>
              <a:rPr lang="en-US" sz="1400" dirty="0">
                <a:solidFill>
                  <a:schemeClr val="tx2"/>
                </a:solidFill>
              </a:rPr>
              <a:t>Feature selection: Identifying the most important features (such as symptoms, test results, and demographic data) that can be used to distinguish between COVID-19 positive and negative cases.</a:t>
            </a:r>
          </a:p>
          <a:p>
            <a:pPr>
              <a:lnSpc>
                <a:spcPct val="90000"/>
              </a:lnSpc>
            </a:pPr>
            <a:endParaRPr lang="en-US" sz="1400" dirty="0">
              <a:solidFill>
                <a:schemeClr val="tx2"/>
              </a:solidFill>
            </a:endParaRPr>
          </a:p>
          <a:p>
            <a:pPr>
              <a:lnSpc>
                <a:spcPct val="90000"/>
              </a:lnSpc>
              <a:buNone/>
            </a:pPr>
            <a:endParaRPr lang="en-US" sz="1400" dirty="0">
              <a:solidFill>
                <a:schemeClr val="tx2"/>
              </a:solidFill>
            </a:endParaRPr>
          </a:p>
        </p:txBody>
      </p:sp>
      <p:grpSp>
        <p:nvGrpSpPr>
          <p:cNvPr id="13" name="Group 12">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14" name="Freeform: Shape 13">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6"/>
          <p:cNvPicPr>
            <a:picLocks noChangeAspect="1" noChangeArrowheads="1"/>
          </p:cNvPicPr>
          <p:nvPr/>
        </p:nvPicPr>
        <p:blipFill>
          <a:blip r:embed="rId2"/>
          <a:stretch>
            <a:fillRect/>
          </a:stretch>
        </p:blipFill>
        <p:spPr bwMode="auto">
          <a:xfrm>
            <a:off x="7708392" y="3326393"/>
            <a:ext cx="4142232" cy="1128758"/>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4672" y="802955"/>
            <a:ext cx="4766330" cy="1454051"/>
          </a:xfrm>
        </p:spPr>
        <p:txBody>
          <a:bodyPr>
            <a:normAutofit/>
          </a:bodyPr>
          <a:lstStyle/>
          <a:p>
            <a:r>
              <a:rPr lang="en-US" sz="3600"/>
              <a:t>MVP(Minimum Viable Product)</a:t>
            </a:r>
          </a:p>
        </p:txBody>
      </p:sp>
      <p:sp>
        <p:nvSpPr>
          <p:cNvPr id="3" name="Content Placeholder 2"/>
          <p:cNvSpPr>
            <a:spLocks noGrp="1"/>
          </p:cNvSpPr>
          <p:nvPr>
            <p:ph idx="1"/>
          </p:nvPr>
        </p:nvSpPr>
        <p:spPr>
          <a:xfrm>
            <a:off x="804672" y="2421683"/>
            <a:ext cx="4765949" cy="3353476"/>
          </a:xfrm>
        </p:spPr>
        <p:txBody>
          <a:bodyPr anchor="t">
            <a:normAutofit/>
          </a:bodyPr>
          <a:lstStyle/>
          <a:p>
            <a:pPr>
              <a:lnSpc>
                <a:spcPct val="90000"/>
              </a:lnSpc>
            </a:pPr>
            <a:r>
              <a:rPr lang="en-US" sz="1300">
                <a:solidFill>
                  <a:schemeClr val="tx2"/>
                </a:solidFill>
              </a:rPr>
              <a:t>Model selection: Choosing appropriate machine learning algorithms (such as logistic regression, decision trees, or neural networks) that can accurately classify COVID-19 cases based on the selected features.</a:t>
            </a:r>
          </a:p>
          <a:p>
            <a:pPr>
              <a:lnSpc>
                <a:spcPct val="90000"/>
              </a:lnSpc>
            </a:pPr>
            <a:r>
              <a:rPr lang="en-US" sz="1300">
                <a:solidFill>
                  <a:schemeClr val="tx2"/>
                </a:solidFill>
              </a:rPr>
              <a:t>Model training: Using the collected and preprocessed data to train the chosen machine learning model.</a:t>
            </a:r>
          </a:p>
          <a:p>
            <a:pPr>
              <a:lnSpc>
                <a:spcPct val="90000"/>
              </a:lnSpc>
            </a:pPr>
            <a:r>
              <a:rPr lang="en-US" sz="1300">
                <a:solidFill>
                  <a:schemeClr val="tx2"/>
                </a:solidFill>
              </a:rPr>
              <a:t>Model evaluation: Testing the performance of the trained model on a separate validation dataset to assess its accuracy, sensitivity, specificity, and other relevant metrics.</a:t>
            </a:r>
          </a:p>
          <a:p>
            <a:pPr>
              <a:lnSpc>
                <a:spcPct val="90000"/>
              </a:lnSpc>
            </a:pPr>
            <a:r>
              <a:rPr lang="en-US" sz="1300">
                <a:solidFill>
                  <a:schemeClr val="tx2"/>
                </a:solidFill>
              </a:rPr>
              <a:t>User interface: Creating a user-friendly interface for users to interact with the model, submit their data, and receive a prediction of their COVID-19 status. This MVP can serve as a starting point for developing more sophisticated AI-based COVID detection systems, which can be scaled up and refined based on user feedback and new data.</a:t>
            </a:r>
          </a:p>
          <a:p>
            <a:pPr>
              <a:lnSpc>
                <a:spcPct val="90000"/>
              </a:lnSpc>
            </a:pPr>
            <a:endParaRPr lang="en-US" sz="1300">
              <a:solidFill>
                <a:schemeClr val="tx2"/>
              </a:solidFill>
            </a:endParaRPr>
          </a:p>
        </p:txBody>
      </p:sp>
      <p:grpSp>
        <p:nvGrpSpPr>
          <p:cNvPr id="13" name="Group 12">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14" name="Freeform: Shape 13">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7" descr="C:\Users\user\OneDrive\Desktop\input.png"/>
          <p:cNvPicPr>
            <a:picLocks noChangeAspect="1" noChangeArrowheads="1"/>
          </p:cNvPicPr>
          <p:nvPr/>
        </p:nvPicPr>
        <p:blipFill>
          <a:blip r:embed="rId2"/>
          <a:stretch>
            <a:fillRect/>
          </a:stretch>
        </p:blipFill>
        <p:spPr bwMode="auto">
          <a:xfrm>
            <a:off x="7708392" y="2447844"/>
            <a:ext cx="4142232" cy="2885856"/>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4672" y="802955"/>
            <a:ext cx="4977976" cy="1454051"/>
          </a:xfrm>
        </p:spPr>
        <p:txBody>
          <a:bodyPr>
            <a:normAutofit/>
          </a:bodyPr>
          <a:lstStyle/>
          <a:p>
            <a:r>
              <a:rPr lang="en-US" sz="3600"/>
              <a:t>MVP(Minimum Viable Product)</a:t>
            </a:r>
          </a:p>
        </p:txBody>
      </p:sp>
      <p:sp>
        <p:nvSpPr>
          <p:cNvPr id="3" name="Content Placeholder 2"/>
          <p:cNvSpPr>
            <a:spLocks noGrp="1"/>
          </p:cNvSpPr>
          <p:nvPr>
            <p:ph idx="1"/>
          </p:nvPr>
        </p:nvSpPr>
        <p:spPr>
          <a:xfrm>
            <a:off x="804672" y="2421682"/>
            <a:ext cx="4977578" cy="3639289"/>
          </a:xfrm>
        </p:spPr>
        <p:txBody>
          <a:bodyPr anchor="ctr">
            <a:normAutofit/>
          </a:bodyPr>
          <a:lstStyle/>
          <a:p>
            <a:pPr marL="514350" indent="-514350">
              <a:buFont typeface="+mj-lt"/>
              <a:buAutoNum type="arabicParenR"/>
            </a:pPr>
            <a:r>
              <a:rPr lang="en-US" sz="1800">
                <a:solidFill>
                  <a:schemeClr val="tx2"/>
                </a:solidFill>
              </a:rPr>
              <a:t>Registration (sign up and log in )</a:t>
            </a:r>
          </a:p>
          <a:p>
            <a:pPr marL="514350" indent="-514350">
              <a:buFont typeface="+mj-lt"/>
              <a:buAutoNum type="arabicParenR"/>
            </a:pPr>
            <a:r>
              <a:rPr lang="en-US" sz="1800">
                <a:solidFill>
                  <a:schemeClr val="tx2"/>
                </a:solidFill>
              </a:rPr>
              <a:t>Unique account  </a:t>
            </a:r>
          </a:p>
          <a:p>
            <a:pPr marL="514350" indent="-514350">
              <a:buFont typeface="+mj-lt"/>
              <a:buAutoNum type="arabicParenR"/>
            </a:pPr>
            <a:r>
              <a:rPr lang="en-US" sz="1800">
                <a:solidFill>
                  <a:schemeClr val="tx2"/>
                </a:solidFill>
              </a:rPr>
              <a:t>Home page </a:t>
            </a:r>
          </a:p>
          <a:p>
            <a:pPr marL="514350" indent="-514350">
              <a:buFont typeface="+mj-lt"/>
              <a:buAutoNum type="arabicParenR"/>
            </a:pPr>
            <a:r>
              <a:rPr lang="en-US" sz="1800">
                <a:solidFill>
                  <a:schemeClr val="tx2"/>
                </a:solidFill>
              </a:rPr>
              <a:t>Services </a:t>
            </a:r>
          </a:p>
          <a:p>
            <a:pPr marL="514350" indent="-514350">
              <a:buFont typeface="+mj-lt"/>
              <a:buAutoNum type="arabicParenR"/>
            </a:pPr>
            <a:r>
              <a:rPr lang="en-US" sz="1800">
                <a:solidFill>
                  <a:schemeClr val="tx2"/>
                </a:solidFill>
              </a:rPr>
              <a:t>Precautions </a:t>
            </a:r>
          </a:p>
          <a:p>
            <a:pPr marL="514350" indent="-514350">
              <a:buFont typeface="+mj-lt"/>
              <a:buAutoNum type="arabicParenR"/>
            </a:pPr>
            <a:r>
              <a:rPr lang="en-US" sz="1800">
                <a:solidFill>
                  <a:schemeClr val="tx2"/>
                </a:solidFill>
              </a:rPr>
              <a:t>Appointment with doctor</a:t>
            </a: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2" descr="C:\Users\user\OneDrive\Desktop\images.png"/>
          <p:cNvPicPr>
            <a:picLocks noChangeAspect="1" noChangeArrowheads="1"/>
          </p:cNvPicPr>
          <p:nvPr/>
        </p:nvPicPr>
        <p:blipFill>
          <a:blip r:embed="rId2"/>
          <a:stretch>
            <a:fillRect/>
          </a:stretch>
        </p:blipFill>
        <p:spPr bwMode="auto">
          <a:xfrm>
            <a:off x="8100821" y="2298001"/>
            <a:ext cx="3661831" cy="2282197"/>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4672" y="802955"/>
            <a:ext cx="4977976" cy="1454051"/>
          </a:xfrm>
        </p:spPr>
        <p:txBody>
          <a:bodyPr>
            <a:normAutofit/>
          </a:bodyPr>
          <a:lstStyle/>
          <a:p>
            <a:r>
              <a:rPr lang="en-US" sz="3600"/>
              <a:t>MVP(Minimum Viable Product)</a:t>
            </a:r>
          </a:p>
        </p:txBody>
      </p:sp>
      <p:sp>
        <p:nvSpPr>
          <p:cNvPr id="3" name="Content Placeholder 2"/>
          <p:cNvSpPr>
            <a:spLocks noGrp="1"/>
          </p:cNvSpPr>
          <p:nvPr>
            <p:ph idx="1"/>
          </p:nvPr>
        </p:nvSpPr>
        <p:spPr>
          <a:xfrm>
            <a:off x="804672" y="2421682"/>
            <a:ext cx="4977578" cy="3639289"/>
          </a:xfrm>
        </p:spPr>
        <p:txBody>
          <a:bodyPr anchor="ctr">
            <a:normAutofit/>
          </a:bodyPr>
          <a:lstStyle/>
          <a:p>
            <a:pPr>
              <a:buNone/>
            </a:pPr>
            <a:r>
              <a:rPr lang="en-US" sz="1800">
                <a:solidFill>
                  <a:schemeClr val="tx2"/>
                </a:solidFill>
              </a:rPr>
              <a:t> 7)  Scheduled confirmation</a:t>
            </a:r>
          </a:p>
          <a:p>
            <a:pPr>
              <a:buNone/>
            </a:pPr>
            <a:r>
              <a:rPr lang="en-US" sz="1800">
                <a:solidFill>
                  <a:schemeClr val="tx2"/>
                </a:solidFill>
              </a:rPr>
              <a:t> 8)  Tool kits</a:t>
            </a:r>
          </a:p>
          <a:p>
            <a:pPr>
              <a:buNone/>
            </a:pPr>
            <a:r>
              <a:rPr lang="en-US" sz="1800">
                <a:solidFill>
                  <a:schemeClr val="tx2"/>
                </a:solidFill>
              </a:rPr>
              <a:t> 9)  Medicines</a:t>
            </a:r>
          </a:p>
          <a:p>
            <a:pPr>
              <a:buNone/>
            </a:pPr>
            <a:r>
              <a:rPr lang="en-US" sz="1800">
                <a:solidFill>
                  <a:schemeClr val="tx2"/>
                </a:solidFill>
              </a:rPr>
              <a:t>10) Health tracking </a:t>
            </a:r>
          </a:p>
          <a:p>
            <a:pPr>
              <a:buNone/>
            </a:pPr>
            <a:r>
              <a:rPr lang="en-US" sz="1800">
                <a:solidFill>
                  <a:schemeClr val="tx2"/>
                </a:solidFill>
              </a:rPr>
              <a:t>11) Diet</a:t>
            </a:r>
          </a:p>
          <a:p>
            <a:pPr>
              <a:buNone/>
            </a:pPr>
            <a:r>
              <a:rPr lang="en-US" sz="1800">
                <a:solidFill>
                  <a:schemeClr val="tx2"/>
                </a:solidFill>
              </a:rPr>
              <a:t>12) Medical alarm</a:t>
            </a:r>
          </a:p>
          <a:p>
            <a:endParaRPr lang="en-US" sz="1800">
              <a:solidFill>
                <a:schemeClr val="tx2"/>
              </a:solidFill>
            </a:endParaRP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C:\Users\user\OneDrive\Desktop\mvp-approach-unique-software-design.png"/>
          <p:cNvPicPr>
            <a:picLocks noChangeAspect="1" noChangeArrowheads="1"/>
          </p:cNvPicPr>
          <p:nvPr/>
        </p:nvPicPr>
        <p:blipFill>
          <a:blip r:embed="rId2"/>
          <a:stretch>
            <a:fillRect/>
          </a:stretch>
        </p:blipFill>
        <p:spPr bwMode="auto">
          <a:xfrm>
            <a:off x="8121726" y="1629089"/>
            <a:ext cx="3620021" cy="3620021"/>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039487-6F04-E607-694D-C27CF4FC0C08}"/>
              </a:ext>
            </a:extLst>
          </p:cNvPr>
          <p:cNvSpPr>
            <a:spLocks noGrp="1"/>
          </p:cNvSpPr>
          <p:nvPr>
            <p:ph type="title"/>
          </p:nvPr>
        </p:nvSpPr>
        <p:spPr>
          <a:xfrm>
            <a:off x="6590662" y="4267832"/>
            <a:ext cx="4805996" cy="1297115"/>
          </a:xfrm>
        </p:spPr>
        <p:txBody>
          <a:bodyPr vert="horz" lIns="91440" tIns="45720" rIns="91440" bIns="45720" rtlCol="0" anchor="t">
            <a:normAutofit/>
          </a:bodyPr>
          <a:lstStyle/>
          <a:p>
            <a:pPr algn="l" rtl="0">
              <a:lnSpc>
                <a:spcPct val="90000"/>
              </a:lnSpc>
            </a:pPr>
            <a:r>
              <a:rPr lang="en-US" sz="4000" kern="1200" dirty="0">
                <a:latin typeface="+mj-lt"/>
                <a:ea typeface="+mj-ea"/>
                <a:cs typeface="+mj-cs"/>
              </a:rPr>
              <a:t>prototype</a:t>
            </a:r>
          </a:p>
        </p:txBody>
      </p:sp>
      <p:pic>
        <p:nvPicPr>
          <p:cNvPr id="7" name="Graphic 6" descr="Checkmark">
            <a:extLst>
              <a:ext uri="{FF2B5EF4-FFF2-40B4-BE49-F238E27FC236}">
                <a16:creationId xmlns:a16="http://schemas.microsoft.com/office/drawing/2014/main" id="{070A73A9-AFBB-298B-B1FD-ABBCB5E971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6861945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 name="Picture 32" descr="A white cell phone&#10;&#10;Description automatically generated with low confidence">
            <a:extLst>
              <a:ext uri="{FF2B5EF4-FFF2-40B4-BE49-F238E27FC236}">
                <a16:creationId xmlns:a16="http://schemas.microsoft.com/office/drawing/2014/main" id="{30E59179-1EC0-CED3-A958-35EB45D866DF}"/>
              </a:ext>
            </a:extLst>
          </p:cNvPr>
          <p:cNvPicPr>
            <a:picLocks noChangeAspect="1"/>
          </p:cNvPicPr>
          <p:nvPr/>
        </p:nvPicPr>
        <p:blipFill rotWithShape="1">
          <a:blip r:embed="rId2"/>
          <a:srcRect l="7958" r="7583" b="-4"/>
          <a:stretch/>
        </p:blipFill>
        <p:spPr>
          <a:xfrm>
            <a:off x="1" y="-6235"/>
            <a:ext cx="3255403" cy="2505456"/>
          </a:xfrm>
          <a:custGeom>
            <a:avLst/>
            <a:gdLst/>
            <a:ahLst/>
            <a:cxnLst/>
            <a:rect l="l" t="t" r="r" b="b"/>
            <a:pathLst>
              <a:path w="3255403" h="2505456">
                <a:moveTo>
                  <a:pt x="0" y="0"/>
                </a:moveTo>
                <a:lnTo>
                  <a:pt x="3255403" y="0"/>
                </a:lnTo>
                <a:lnTo>
                  <a:pt x="2094477" y="2505456"/>
                </a:lnTo>
                <a:lnTo>
                  <a:pt x="0" y="2505456"/>
                </a:lnTo>
                <a:close/>
              </a:path>
            </a:pathLst>
          </a:custGeom>
        </p:spPr>
      </p:pic>
      <p:pic>
        <p:nvPicPr>
          <p:cNvPr id="19" name="Picture 18" descr="Graphical user interface, website&#10;&#10;Description automatically generated">
            <a:extLst>
              <a:ext uri="{FF2B5EF4-FFF2-40B4-BE49-F238E27FC236}">
                <a16:creationId xmlns:a16="http://schemas.microsoft.com/office/drawing/2014/main" id="{6DE8A42E-D73C-1E8F-28C4-8225F1486F1F}"/>
              </a:ext>
            </a:extLst>
          </p:cNvPr>
          <p:cNvPicPr>
            <a:picLocks noChangeAspect="1"/>
          </p:cNvPicPr>
          <p:nvPr/>
        </p:nvPicPr>
        <p:blipFill rotWithShape="1">
          <a:blip r:embed="rId3"/>
          <a:srcRect t="11858" r="-3" b="8122"/>
          <a:stretch/>
        </p:blipFill>
        <p:spPr>
          <a:xfrm>
            <a:off x="7381876" y="10"/>
            <a:ext cx="4810125" cy="2501827"/>
          </a:xfrm>
          <a:custGeom>
            <a:avLst/>
            <a:gdLst/>
            <a:ahLst/>
            <a:cxnLst/>
            <a:rect l="l" t="t" r="r" b="b"/>
            <a:pathLst>
              <a:path w="4810125" h="2501837">
                <a:moveTo>
                  <a:pt x="1159248" y="0"/>
                </a:moveTo>
                <a:lnTo>
                  <a:pt x="4810125" y="0"/>
                </a:lnTo>
                <a:lnTo>
                  <a:pt x="4810125" y="2501837"/>
                </a:lnTo>
                <a:lnTo>
                  <a:pt x="0" y="2501837"/>
                </a:lnTo>
                <a:close/>
              </a:path>
            </a:pathLst>
          </a:custGeom>
        </p:spPr>
      </p:pic>
      <p:pic>
        <p:nvPicPr>
          <p:cNvPr id="24" name="Picture 23" descr="A picture containing text, electronics, screenshot&#10;&#10;Description automatically generated">
            <a:extLst>
              <a:ext uri="{FF2B5EF4-FFF2-40B4-BE49-F238E27FC236}">
                <a16:creationId xmlns:a16="http://schemas.microsoft.com/office/drawing/2014/main" id="{2231DB84-6DE4-2575-30BC-0E9311CFDBE4}"/>
              </a:ext>
            </a:extLst>
          </p:cNvPr>
          <p:cNvPicPr>
            <a:picLocks noChangeAspect="1"/>
          </p:cNvPicPr>
          <p:nvPr/>
        </p:nvPicPr>
        <p:blipFill rotWithShape="1">
          <a:blip r:embed="rId4"/>
          <a:srcRect l="2118" r="2463" b="-4"/>
          <a:stretch/>
        </p:blipFill>
        <p:spPr>
          <a:xfrm>
            <a:off x="4675537" y="-6235"/>
            <a:ext cx="3677817" cy="2505456"/>
          </a:xfrm>
          <a:custGeom>
            <a:avLst/>
            <a:gdLst/>
            <a:ahLst/>
            <a:cxnLst/>
            <a:rect l="l" t="t" r="r" b="b"/>
            <a:pathLst>
              <a:path w="3677817" h="2505456">
                <a:moveTo>
                  <a:pt x="1160926" y="0"/>
                </a:moveTo>
                <a:lnTo>
                  <a:pt x="3677817" y="0"/>
                </a:lnTo>
                <a:lnTo>
                  <a:pt x="2516891" y="2505456"/>
                </a:lnTo>
                <a:lnTo>
                  <a:pt x="0" y="2505456"/>
                </a:lnTo>
                <a:close/>
              </a:path>
            </a:pathLst>
          </a:custGeom>
        </p:spPr>
      </p:pic>
      <p:pic>
        <p:nvPicPr>
          <p:cNvPr id="29" name="Picture 28" descr="A white cell phone&#10;&#10;Description automatically generated with medium confidence">
            <a:extLst>
              <a:ext uri="{FF2B5EF4-FFF2-40B4-BE49-F238E27FC236}">
                <a16:creationId xmlns:a16="http://schemas.microsoft.com/office/drawing/2014/main" id="{619CA3C2-2E9B-B9B3-1BAA-C253E6E0E300}"/>
              </a:ext>
            </a:extLst>
          </p:cNvPr>
          <p:cNvPicPr>
            <a:picLocks noChangeAspect="1"/>
          </p:cNvPicPr>
          <p:nvPr/>
        </p:nvPicPr>
        <p:blipFill rotWithShape="1">
          <a:blip r:embed="rId5"/>
          <a:srcRect t="6425" r="-2" b="2899"/>
          <a:stretch/>
        </p:blipFill>
        <p:spPr>
          <a:xfrm>
            <a:off x="1" y="2660089"/>
            <a:ext cx="7122523" cy="4197911"/>
          </a:xfrm>
          <a:custGeom>
            <a:avLst/>
            <a:gdLst/>
            <a:ahLst/>
            <a:cxnLst/>
            <a:rect l="l" t="t" r="r" b="b"/>
            <a:pathLst>
              <a:path w="7122523" h="4197911">
                <a:moveTo>
                  <a:pt x="0" y="0"/>
                </a:moveTo>
                <a:lnTo>
                  <a:pt x="7122523" y="0"/>
                </a:lnTo>
                <a:lnTo>
                  <a:pt x="5177382" y="4197911"/>
                </a:lnTo>
                <a:lnTo>
                  <a:pt x="5171159" y="4197911"/>
                </a:lnTo>
                <a:lnTo>
                  <a:pt x="3981368" y="4197911"/>
                </a:lnTo>
                <a:lnTo>
                  <a:pt x="2331323" y="4197911"/>
                </a:lnTo>
                <a:lnTo>
                  <a:pt x="0" y="4197911"/>
                </a:lnTo>
                <a:close/>
              </a:path>
            </a:pathLst>
          </a:custGeom>
        </p:spPr>
      </p:pic>
      <p:sp>
        <p:nvSpPr>
          <p:cNvPr id="42" name="Freeform 43">
            <a:extLst>
              <a:ext uri="{FF2B5EF4-FFF2-40B4-BE49-F238E27FC236}">
                <a16:creationId xmlns:a16="http://schemas.microsoft.com/office/drawing/2014/main" id="{AAD8F19F-4A55-467B-BED0-8837659A90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53050" y="2660089"/>
            <a:ext cx="6838950" cy="4197911"/>
          </a:xfrm>
          <a:custGeom>
            <a:avLst/>
            <a:gdLst>
              <a:gd name="connsiteX0" fmla="*/ 4893809 w 6838950"/>
              <a:gd name="connsiteY0" fmla="*/ 0 h 4197911"/>
              <a:gd name="connsiteX1" fmla="*/ 4887586 w 6838950"/>
              <a:gd name="connsiteY1" fmla="*/ 0 h 4197911"/>
              <a:gd name="connsiteX2" fmla="*/ 3697795 w 6838950"/>
              <a:gd name="connsiteY2" fmla="*/ 0 h 4197911"/>
              <a:gd name="connsiteX3" fmla="*/ 2047750 w 6838950"/>
              <a:gd name="connsiteY3" fmla="*/ 0 h 4197911"/>
              <a:gd name="connsiteX4" fmla="*/ 0 w 6838950"/>
              <a:gd name="connsiteY4" fmla="*/ 0 h 4197911"/>
              <a:gd name="connsiteX5" fmla="*/ 0 w 6838950"/>
              <a:gd name="connsiteY5" fmla="*/ 4197911 h 4197911"/>
              <a:gd name="connsiteX6" fmla="*/ 6838950 w 6838950"/>
              <a:gd name="connsiteY6" fmla="*/ 4197911 h 419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38950" h="4197911">
                <a:moveTo>
                  <a:pt x="4893809" y="0"/>
                </a:moveTo>
                <a:lnTo>
                  <a:pt x="4887586" y="0"/>
                </a:lnTo>
                <a:lnTo>
                  <a:pt x="3697795" y="0"/>
                </a:lnTo>
                <a:lnTo>
                  <a:pt x="2047750" y="0"/>
                </a:lnTo>
                <a:lnTo>
                  <a:pt x="0" y="0"/>
                </a:lnTo>
                <a:lnTo>
                  <a:pt x="0" y="4197911"/>
                </a:lnTo>
                <a:lnTo>
                  <a:pt x="6838950" y="4197911"/>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BD7CD54-393A-BB68-790B-5DE6CDE365D2}"/>
              </a:ext>
            </a:extLst>
          </p:cNvPr>
          <p:cNvSpPr>
            <a:spLocks noGrp="1"/>
          </p:cNvSpPr>
          <p:nvPr>
            <p:ph type="title"/>
          </p:nvPr>
        </p:nvSpPr>
        <p:spPr>
          <a:xfrm>
            <a:off x="6619164" y="4189864"/>
            <a:ext cx="4997354" cy="2163872"/>
          </a:xfrm>
        </p:spPr>
        <p:txBody>
          <a:bodyPr vert="horz" lIns="91440" tIns="45720" rIns="91440" bIns="45720" rtlCol="0" anchor="t">
            <a:normAutofit/>
          </a:bodyPr>
          <a:lstStyle/>
          <a:p>
            <a:pPr algn="r" rtl="0">
              <a:lnSpc>
                <a:spcPct val="90000"/>
              </a:lnSpc>
            </a:pPr>
            <a:br>
              <a:rPr lang="en-US" sz="6000" kern="1200" dirty="0">
                <a:solidFill>
                  <a:srgbClr val="FFFFFF"/>
                </a:solidFill>
                <a:latin typeface="+mj-lt"/>
                <a:ea typeface="+mj-ea"/>
                <a:cs typeface="+mj-cs"/>
              </a:rPr>
            </a:br>
            <a:r>
              <a:rPr lang="en-US" sz="6000" kern="1200" dirty="0">
                <a:solidFill>
                  <a:srgbClr val="FFFFFF"/>
                </a:solidFill>
                <a:latin typeface="+mj-lt"/>
                <a:ea typeface="+mj-ea"/>
                <a:cs typeface="+mj-cs"/>
              </a:rPr>
              <a:t>	interface</a:t>
            </a:r>
          </a:p>
        </p:txBody>
      </p:sp>
      <p:pic>
        <p:nvPicPr>
          <p:cNvPr id="15" name="Content Placeholder 14" descr="Graphical user interface, application&#10;&#10;Description automatically generated">
            <a:extLst>
              <a:ext uri="{FF2B5EF4-FFF2-40B4-BE49-F238E27FC236}">
                <a16:creationId xmlns:a16="http://schemas.microsoft.com/office/drawing/2014/main" id="{BC915D07-D032-D145-2B67-DF2537013AC4}"/>
              </a:ext>
            </a:extLst>
          </p:cNvPr>
          <p:cNvPicPr>
            <a:picLocks noGrp="1" noChangeAspect="1"/>
          </p:cNvPicPr>
          <p:nvPr>
            <p:ph idx="1"/>
          </p:nvPr>
        </p:nvPicPr>
        <p:blipFill rotWithShape="1">
          <a:blip r:embed="rId6"/>
          <a:srcRect l="5811" r="6044" b="-3"/>
          <a:stretch/>
        </p:blipFill>
        <p:spPr>
          <a:xfrm>
            <a:off x="2261968" y="10"/>
            <a:ext cx="3393943" cy="2502833"/>
          </a:xfrm>
          <a:custGeom>
            <a:avLst/>
            <a:gdLst/>
            <a:ahLst/>
            <a:cxnLst/>
            <a:rect l="l" t="t" r="r" b="b"/>
            <a:pathLst>
              <a:path w="3393943" h="2502843">
                <a:moveTo>
                  <a:pt x="1159715" y="0"/>
                </a:moveTo>
                <a:lnTo>
                  <a:pt x="3393943" y="0"/>
                </a:lnTo>
                <a:lnTo>
                  <a:pt x="2234228" y="2502843"/>
                </a:lnTo>
                <a:lnTo>
                  <a:pt x="0" y="2502843"/>
                </a:lnTo>
                <a:close/>
              </a:path>
            </a:pathLst>
          </a:custGeom>
        </p:spPr>
      </p:pic>
    </p:spTree>
    <p:extLst>
      <p:ext uri="{BB962C8B-B14F-4D97-AF65-F5344CB8AC3E}">
        <p14:creationId xmlns:p14="http://schemas.microsoft.com/office/powerpoint/2010/main" val="19650180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6355080" y="1435608"/>
          <a:ext cx="4911344" cy="32305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9954706" y="2243580"/>
            <a:ext cx="2564090" cy="276999"/>
          </a:xfrm>
          <a:prstGeom prst="rect">
            <a:avLst/>
          </a:prstGeom>
          <a:noFill/>
        </p:spPr>
        <p:txBody>
          <a:bodyPr wrap="square" rtlCol="0">
            <a:spAutoFit/>
          </a:bodyPr>
          <a:lstStyle/>
          <a:p>
            <a:r>
              <a:rPr lang="en-US" sz="1200" dirty="0"/>
              <a:t>Small amount of data</a:t>
            </a:r>
          </a:p>
        </p:txBody>
      </p:sp>
      <p:graphicFrame>
        <p:nvGraphicFramePr>
          <p:cNvPr id="6" name="Diagram 5"/>
          <p:cNvGraphicFramePr/>
          <p:nvPr>
            <p:extLst>
              <p:ext uri="{D42A27DB-BD31-4B8C-83A1-F6EECF244321}">
                <p14:modId xmlns:p14="http://schemas.microsoft.com/office/powerpoint/2010/main" val="340096528"/>
              </p:ext>
            </p:extLst>
          </p:nvPr>
        </p:nvGraphicFramePr>
        <p:xfrm>
          <a:off x="424205" y="1036948"/>
          <a:ext cx="6261493" cy="389475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0" name="TextBox 9"/>
          <p:cNvSpPr txBox="1"/>
          <p:nvPr/>
        </p:nvSpPr>
        <p:spPr>
          <a:xfrm>
            <a:off x="320040" y="2862072"/>
            <a:ext cx="2377574" cy="369332"/>
          </a:xfrm>
          <a:prstGeom prst="rect">
            <a:avLst/>
          </a:prstGeom>
          <a:noFill/>
        </p:spPr>
        <p:txBody>
          <a:bodyPr wrap="none" rtlCol="0">
            <a:spAutoFit/>
          </a:bodyPr>
          <a:lstStyle/>
          <a:p>
            <a:r>
              <a:rPr lang="en-US" dirty="0"/>
              <a:t>Large amount of data</a:t>
            </a:r>
          </a:p>
        </p:txBody>
      </p:sp>
      <p:sp>
        <p:nvSpPr>
          <p:cNvPr id="14" name="Notched Right Arrow 13"/>
          <p:cNvSpPr/>
          <p:nvPr/>
        </p:nvSpPr>
        <p:spPr>
          <a:xfrm rot="19059448">
            <a:off x="2345352" y="2329709"/>
            <a:ext cx="983506" cy="336481"/>
          </a:xfrm>
          <a:prstGeom prst="notch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Notched Right Arrow 14"/>
          <p:cNvSpPr/>
          <p:nvPr/>
        </p:nvSpPr>
        <p:spPr>
          <a:xfrm rot="2634744">
            <a:off x="2324015" y="3487949"/>
            <a:ext cx="983506" cy="336481"/>
          </a:xfrm>
          <a:prstGeom prst="notch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TextBox 15"/>
          <p:cNvSpPr txBox="1"/>
          <p:nvPr/>
        </p:nvSpPr>
        <p:spPr>
          <a:xfrm>
            <a:off x="4151376" y="365760"/>
            <a:ext cx="2558714" cy="523220"/>
          </a:xfrm>
          <a:prstGeom prst="rect">
            <a:avLst/>
          </a:prstGeom>
          <a:noFill/>
        </p:spPr>
        <p:txBody>
          <a:bodyPr wrap="none" rtlCol="0">
            <a:spAutoFit/>
          </a:bodyPr>
          <a:lstStyle/>
          <a:p>
            <a:r>
              <a:rPr lang="en-US" sz="2800" dirty="0"/>
              <a:t>ALGORITHMS</a:t>
            </a:r>
          </a:p>
        </p:txBody>
      </p:sp>
      <p:pic>
        <p:nvPicPr>
          <p:cNvPr id="17" name="Picture 8" descr="C:\Users\user\OneDrive\Desktop\images (1).jfif"/>
          <p:cNvPicPr>
            <a:picLocks noChangeAspect="1" noChangeArrowheads="1"/>
          </p:cNvPicPr>
          <p:nvPr/>
        </p:nvPicPr>
        <p:blipFill>
          <a:blip r:embed="rId12"/>
          <a:srcRect/>
          <a:stretch>
            <a:fillRect/>
          </a:stretch>
        </p:blipFill>
        <p:spPr bwMode="auto">
          <a:xfrm>
            <a:off x="7125500" y="0"/>
            <a:ext cx="1372952" cy="1109345"/>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p:nvPr/>
        </p:nvSpPr>
        <p:spPr>
          <a:xfrm>
            <a:off x="6353468" y="1546267"/>
            <a:ext cx="2298800" cy="1193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55" name="Google Shape;55;p13"/>
          <p:cNvPicPr preferRelativeResize="0"/>
          <p:nvPr/>
        </p:nvPicPr>
        <p:blipFill>
          <a:blip r:embed="rId3">
            <a:alphaModFix/>
          </a:blip>
          <a:stretch>
            <a:fillRect/>
          </a:stretch>
        </p:blipFill>
        <p:spPr>
          <a:xfrm>
            <a:off x="203201" y="2735718"/>
            <a:ext cx="614820" cy="595436"/>
          </a:xfrm>
          <a:prstGeom prst="rect">
            <a:avLst/>
          </a:prstGeom>
          <a:noFill/>
          <a:ln>
            <a:noFill/>
          </a:ln>
        </p:spPr>
      </p:pic>
      <p:cxnSp>
        <p:nvCxnSpPr>
          <p:cNvPr id="56" name="Google Shape;56;p13"/>
          <p:cNvCxnSpPr>
            <a:stCxn id="55" idx="3"/>
          </p:cNvCxnSpPr>
          <p:nvPr/>
        </p:nvCxnSpPr>
        <p:spPr>
          <a:xfrm>
            <a:off x="818020" y="3033436"/>
            <a:ext cx="409200" cy="400"/>
          </a:xfrm>
          <a:prstGeom prst="straightConnector1">
            <a:avLst/>
          </a:prstGeom>
          <a:noFill/>
          <a:ln w="9525" cap="flat" cmpd="sng">
            <a:solidFill>
              <a:schemeClr val="dk2"/>
            </a:solidFill>
            <a:prstDash val="solid"/>
            <a:round/>
            <a:headEnd type="stealth" w="med" len="med"/>
            <a:tailEnd type="stealth" w="med" len="med"/>
          </a:ln>
        </p:spPr>
      </p:cxnSp>
      <p:pic>
        <p:nvPicPr>
          <p:cNvPr id="57" name="Google Shape;57;p13"/>
          <p:cNvPicPr preferRelativeResize="0"/>
          <p:nvPr/>
        </p:nvPicPr>
        <p:blipFill>
          <a:blip r:embed="rId4">
            <a:alphaModFix/>
          </a:blip>
          <a:stretch>
            <a:fillRect/>
          </a:stretch>
        </p:blipFill>
        <p:spPr>
          <a:xfrm>
            <a:off x="1421502" y="2739460"/>
            <a:ext cx="614820" cy="603445"/>
          </a:xfrm>
          <a:prstGeom prst="rect">
            <a:avLst/>
          </a:prstGeom>
          <a:noFill/>
          <a:ln>
            <a:noFill/>
          </a:ln>
        </p:spPr>
      </p:pic>
      <p:pic>
        <p:nvPicPr>
          <p:cNvPr id="58" name="Google Shape;58;p13"/>
          <p:cNvPicPr preferRelativeResize="0"/>
          <p:nvPr/>
        </p:nvPicPr>
        <p:blipFill>
          <a:blip r:embed="rId5">
            <a:alphaModFix/>
          </a:blip>
          <a:stretch>
            <a:fillRect/>
          </a:stretch>
        </p:blipFill>
        <p:spPr>
          <a:xfrm>
            <a:off x="2639803" y="2735717"/>
            <a:ext cx="944308" cy="595435"/>
          </a:xfrm>
          <a:prstGeom prst="rect">
            <a:avLst/>
          </a:prstGeom>
          <a:noFill/>
          <a:ln>
            <a:noFill/>
          </a:ln>
        </p:spPr>
      </p:pic>
      <p:cxnSp>
        <p:nvCxnSpPr>
          <p:cNvPr id="59" name="Google Shape;59;p13"/>
          <p:cNvCxnSpPr/>
          <p:nvPr/>
        </p:nvCxnSpPr>
        <p:spPr>
          <a:xfrm>
            <a:off x="2177095" y="3033436"/>
            <a:ext cx="409200" cy="400"/>
          </a:xfrm>
          <a:prstGeom prst="straightConnector1">
            <a:avLst/>
          </a:prstGeom>
          <a:noFill/>
          <a:ln w="9525" cap="flat" cmpd="sng">
            <a:solidFill>
              <a:schemeClr val="dk2"/>
            </a:solidFill>
            <a:prstDash val="solid"/>
            <a:round/>
            <a:headEnd type="stealth" w="med" len="med"/>
            <a:tailEnd type="stealth" w="med" len="med"/>
          </a:ln>
        </p:spPr>
      </p:cxnSp>
      <p:sp>
        <p:nvSpPr>
          <p:cNvPr id="60" name="Google Shape;60;p13"/>
          <p:cNvSpPr txBox="1"/>
          <p:nvPr/>
        </p:nvSpPr>
        <p:spPr>
          <a:xfrm>
            <a:off x="203200" y="3254071"/>
            <a:ext cx="944400" cy="451302"/>
          </a:xfrm>
          <a:prstGeom prst="rect">
            <a:avLst/>
          </a:prstGeom>
          <a:noFill/>
          <a:ln>
            <a:noFill/>
          </a:ln>
        </p:spPr>
        <p:txBody>
          <a:bodyPr spcFirstLastPara="1" wrap="square" lIns="121900" tIns="121900" rIns="121900" bIns="121900" anchor="t" anchorCtr="0">
            <a:spAutoFit/>
          </a:bodyPr>
          <a:lstStyle/>
          <a:p>
            <a:r>
              <a:rPr lang="en" sz="1333"/>
              <a:t>Client</a:t>
            </a:r>
            <a:endParaRPr sz="1333"/>
          </a:p>
        </p:txBody>
      </p:sp>
      <p:sp>
        <p:nvSpPr>
          <p:cNvPr id="61" name="Google Shape;61;p13"/>
          <p:cNvSpPr txBox="1"/>
          <p:nvPr/>
        </p:nvSpPr>
        <p:spPr>
          <a:xfrm>
            <a:off x="998860" y="3254071"/>
            <a:ext cx="1751200" cy="451302"/>
          </a:xfrm>
          <a:prstGeom prst="rect">
            <a:avLst/>
          </a:prstGeom>
          <a:noFill/>
          <a:ln>
            <a:noFill/>
          </a:ln>
        </p:spPr>
        <p:txBody>
          <a:bodyPr spcFirstLastPara="1" wrap="square" lIns="121900" tIns="121900" rIns="121900" bIns="121900" anchor="t" anchorCtr="0">
            <a:spAutoFit/>
          </a:bodyPr>
          <a:lstStyle/>
          <a:p>
            <a:r>
              <a:rPr lang="en" sz="1333"/>
              <a:t>Amazon Route 53</a:t>
            </a:r>
            <a:endParaRPr sz="1333"/>
          </a:p>
        </p:txBody>
      </p:sp>
      <p:pic>
        <p:nvPicPr>
          <p:cNvPr id="62" name="Google Shape;62;p13"/>
          <p:cNvPicPr preferRelativeResize="0"/>
          <p:nvPr/>
        </p:nvPicPr>
        <p:blipFill>
          <a:blip r:embed="rId6">
            <a:alphaModFix/>
          </a:blip>
          <a:stretch>
            <a:fillRect/>
          </a:stretch>
        </p:blipFill>
        <p:spPr>
          <a:xfrm>
            <a:off x="4160710" y="747345"/>
            <a:ext cx="1011817" cy="595435"/>
          </a:xfrm>
          <a:prstGeom prst="rect">
            <a:avLst/>
          </a:prstGeom>
          <a:noFill/>
          <a:ln>
            <a:noFill/>
          </a:ln>
        </p:spPr>
      </p:pic>
      <p:cxnSp>
        <p:nvCxnSpPr>
          <p:cNvPr id="63" name="Google Shape;63;p13"/>
          <p:cNvCxnSpPr>
            <a:stCxn id="58" idx="3"/>
            <a:endCxn id="62" idx="2"/>
          </p:cNvCxnSpPr>
          <p:nvPr/>
        </p:nvCxnSpPr>
        <p:spPr>
          <a:xfrm rot="10800000" flipH="1">
            <a:off x="3584111" y="1342635"/>
            <a:ext cx="1082400" cy="1690800"/>
          </a:xfrm>
          <a:prstGeom prst="straightConnector1">
            <a:avLst/>
          </a:prstGeom>
          <a:noFill/>
          <a:ln w="9525" cap="flat" cmpd="sng">
            <a:solidFill>
              <a:schemeClr val="dk2"/>
            </a:solidFill>
            <a:prstDash val="solid"/>
            <a:round/>
            <a:headEnd type="stealth" w="med" len="med"/>
            <a:tailEnd type="stealth" w="med" len="med"/>
          </a:ln>
        </p:spPr>
      </p:cxnSp>
      <p:sp>
        <p:nvSpPr>
          <p:cNvPr id="64" name="Google Shape;64;p13"/>
          <p:cNvSpPr/>
          <p:nvPr/>
        </p:nvSpPr>
        <p:spPr>
          <a:xfrm>
            <a:off x="6128707" y="637167"/>
            <a:ext cx="5348800" cy="6046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65" name="Google Shape;65;p13"/>
          <p:cNvCxnSpPr>
            <a:stCxn id="62" idx="3"/>
          </p:cNvCxnSpPr>
          <p:nvPr/>
        </p:nvCxnSpPr>
        <p:spPr>
          <a:xfrm rot="10800000" flipH="1">
            <a:off x="5172527" y="1034263"/>
            <a:ext cx="932400" cy="10800"/>
          </a:xfrm>
          <a:prstGeom prst="straightConnector1">
            <a:avLst/>
          </a:prstGeom>
          <a:noFill/>
          <a:ln w="9525" cap="flat" cmpd="sng">
            <a:solidFill>
              <a:schemeClr val="dk2"/>
            </a:solidFill>
            <a:prstDash val="solid"/>
            <a:round/>
            <a:headEnd type="stealth" w="med" len="med"/>
            <a:tailEnd type="stealth" w="med" len="med"/>
          </a:ln>
        </p:spPr>
      </p:cxnSp>
      <p:sp>
        <p:nvSpPr>
          <p:cNvPr id="66" name="Google Shape;66;p13"/>
          <p:cNvSpPr/>
          <p:nvPr/>
        </p:nvSpPr>
        <p:spPr>
          <a:xfrm>
            <a:off x="6243747" y="778191"/>
            <a:ext cx="5118800" cy="28936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 name="Google Shape;67;p13"/>
          <p:cNvSpPr txBox="1"/>
          <p:nvPr/>
        </p:nvSpPr>
        <p:spPr>
          <a:xfrm>
            <a:off x="6495993" y="747345"/>
            <a:ext cx="4614400" cy="615513"/>
          </a:xfrm>
          <a:prstGeom prst="rect">
            <a:avLst/>
          </a:prstGeom>
          <a:noFill/>
          <a:ln>
            <a:noFill/>
          </a:ln>
        </p:spPr>
        <p:txBody>
          <a:bodyPr spcFirstLastPara="1" wrap="square" lIns="121900" tIns="121900" rIns="121900" bIns="121900" anchor="t" anchorCtr="0">
            <a:spAutoFit/>
          </a:bodyPr>
          <a:lstStyle/>
          <a:p>
            <a:pPr algn="ctr"/>
            <a:r>
              <a:rPr lang="en" sz="2400">
                <a:solidFill>
                  <a:srgbClr val="E6B8AF"/>
                </a:solidFill>
              </a:rPr>
              <a:t>Business Layer</a:t>
            </a:r>
            <a:endParaRPr sz="2400">
              <a:solidFill>
                <a:srgbClr val="E6B8AF"/>
              </a:solidFill>
            </a:endParaRPr>
          </a:p>
        </p:txBody>
      </p:sp>
      <p:sp>
        <p:nvSpPr>
          <p:cNvPr id="68" name="Google Shape;68;p13"/>
          <p:cNvSpPr/>
          <p:nvPr/>
        </p:nvSpPr>
        <p:spPr>
          <a:xfrm>
            <a:off x="6361461" y="1585039"/>
            <a:ext cx="2194800" cy="1193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69" name="Google Shape;69;p13"/>
          <p:cNvPicPr preferRelativeResize="0"/>
          <p:nvPr/>
        </p:nvPicPr>
        <p:blipFill>
          <a:blip r:embed="rId7">
            <a:alphaModFix/>
          </a:blip>
          <a:stretch>
            <a:fillRect/>
          </a:stretch>
        </p:blipFill>
        <p:spPr>
          <a:xfrm>
            <a:off x="7521415" y="1886305"/>
            <a:ext cx="944301" cy="603455"/>
          </a:xfrm>
          <a:prstGeom prst="rect">
            <a:avLst/>
          </a:prstGeom>
          <a:noFill/>
          <a:ln>
            <a:noFill/>
          </a:ln>
        </p:spPr>
      </p:pic>
      <p:pic>
        <p:nvPicPr>
          <p:cNvPr id="70" name="Google Shape;70;p13"/>
          <p:cNvPicPr preferRelativeResize="0"/>
          <p:nvPr/>
        </p:nvPicPr>
        <p:blipFill>
          <a:blip r:embed="rId8">
            <a:alphaModFix/>
          </a:blip>
          <a:stretch>
            <a:fillRect/>
          </a:stretch>
        </p:blipFill>
        <p:spPr>
          <a:xfrm>
            <a:off x="6395414" y="1890314"/>
            <a:ext cx="614820" cy="595436"/>
          </a:xfrm>
          <a:prstGeom prst="rect">
            <a:avLst/>
          </a:prstGeom>
          <a:noFill/>
          <a:ln>
            <a:noFill/>
          </a:ln>
        </p:spPr>
      </p:pic>
      <p:cxnSp>
        <p:nvCxnSpPr>
          <p:cNvPr id="71" name="Google Shape;71;p13"/>
          <p:cNvCxnSpPr>
            <a:stCxn id="70" idx="3"/>
            <a:endCxn id="69" idx="1"/>
          </p:cNvCxnSpPr>
          <p:nvPr/>
        </p:nvCxnSpPr>
        <p:spPr>
          <a:xfrm>
            <a:off x="7010233" y="2188031"/>
            <a:ext cx="511200" cy="0"/>
          </a:xfrm>
          <a:prstGeom prst="straightConnector1">
            <a:avLst/>
          </a:prstGeom>
          <a:noFill/>
          <a:ln w="9525" cap="flat" cmpd="sng">
            <a:solidFill>
              <a:schemeClr val="dk2"/>
            </a:solidFill>
            <a:prstDash val="solid"/>
            <a:round/>
            <a:headEnd type="stealth" w="med" len="med"/>
            <a:tailEnd type="stealth" w="med" len="med"/>
          </a:ln>
        </p:spPr>
      </p:cxnSp>
      <p:sp>
        <p:nvSpPr>
          <p:cNvPr id="72" name="Google Shape;72;p13"/>
          <p:cNvSpPr txBox="1"/>
          <p:nvPr/>
        </p:nvSpPr>
        <p:spPr>
          <a:xfrm>
            <a:off x="6361461" y="1585039"/>
            <a:ext cx="2194800" cy="451302"/>
          </a:xfrm>
          <a:prstGeom prst="rect">
            <a:avLst/>
          </a:prstGeom>
          <a:noFill/>
          <a:ln>
            <a:noFill/>
          </a:ln>
        </p:spPr>
        <p:txBody>
          <a:bodyPr spcFirstLastPara="1" wrap="square" lIns="121900" tIns="121900" rIns="121900" bIns="121900" anchor="t" anchorCtr="0">
            <a:spAutoFit/>
          </a:bodyPr>
          <a:lstStyle/>
          <a:p>
            <a:pPr algn="ctr"/>
            <a:r>
              <a:rPr lang="en" sz="1333">
                <a:solidFill>
                  <a:srgbClr val="6FA8DC"/>
                </a:solidFill>
              </a:rPr>
              <a:t>Frontend</a:t>
            </a:r>
            <a:endParaRPr sz="1333">
              <a:solidFill>
                <a:srgbClr val="6FA8DC"/>
              </a:solidFill>
            </a:endParaRPr>
          </a:p>
        </p:txBody>
      </p:sp>
      <p:sp>
        <p:nvSpPr>
          <p:cNvPr id="73" name="Google Shape;73;p13"/>
          <p:cNvSpPr/>
          <p:nvPr/>
        </p:nvSpPr>
        <p:spPr>
          <a:xfrm>
            <a:off x="8804689" y="1585039"/>
            <a:ext cx="2298800" cy="115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74" name="Google Shape;74;p13"/>
          <p:cNvPicPr preferRelativeResize="0"/>
          <p:nvPr/>
        </p:nvPicPr>
        <p:blipFill>
          <a:blip r:embed="rId9">
            <a:alphaModFix/>
          </a:blip>
          <a:stretch>
            <a:fillRect/>
          </a:stretch>
        </p:blipFill>
        <p:spPr>
          <a:xfrm>
            <a:off x="8976899" y="1779986"/>
            <a:ext cx="695543" cy="664677"/>
          </a:xfrm>
          <a:prstGeom prst="rect">
            <a:avLst/>
          </a:prstGeom>
          <a:noFill/>
          <a:ln>
            <a:noFill/>
          </a:ln>
        </p:spPr>
      </p:pic>
      <p:pic>
        <p:nvPicPr>
          <p:cNvPr id="75" name="Google Shape;75;p13"/>
          <p:cNvPicPr preferRelativeResize="0"/>
          <p:nvPr/>
        </p:nvPicPr>
        <p:blipFill>
          <a:blip r:embed="rId8">
            <a:alphaModFix/>
          </a:blip>
          <a:stretch>
            <a:fillRect/>
          </a:stretch>
        </p:blipFill>
        <p:spPr>
          <a:xfrm>
            <a:off x="10339350" y="1814605"/>
            <a:ext cx="614820" cy="595436"/>
          </a:xfrm>
          <a:prstGeom prst="rect">
            <a:avLst/>
          </a:prstGeom>
          <a:noFill/>
          <a:ln>
            <a:noFill/>
          </a:ln>
        </p:spPr>
      </p:pic>
      <p:sp>
        <p:nvSpPr>
          <p:cNvPr id="76" name="Google Shape;76;p13"/>
          <p:cNvSpPr txBox="1"/>
          <p:nvPr/>
        </p:nvSpPr>
        <p:spPr>
          <a:xfrm>
            <a:off x="8953744" y="1546267"/>
            <a:ext cx="2194800" cy="451302"/>
          </a:xfrm>
          <a:prstGeom prst="rect">
            <a:avLst/>
          </a:prstGeom>
          <a:noFill/>
          <a:ln>
            <a:noFill/>
          </a:ln>
        </p:spPr>
        <p:txBody>
          <a:bodyPr spcFirstLastPara="1" wrap="square" lIns="121900" tIns="121900" rIns="121900" bIns="121900" anchor="t" anchorCtr="0">
            <a:spAutoFit/>
          </a:bodyPr>
          <a:lstStyle/>
          <a:p>
            <a:pPr algn="ctr"/>
            <a:r>
              <a:rPr lang="en" sz="1333">
                <a:solidFill>
                  <a:srgbClr val="6FA8DC"/>
                </a:solidFill>
              </a:rPr>
              <a:t>Backend</a:t>
            </a:r>
            <a:endParaRPr sz="1333">
              <a:solidFill>
                <a:srgbClr val="6FA8DC"/>
              </a:solidFill>
            </a:endParaRPr>
          </a:p>
        </p:txBody>
      </p:sp>
      <p:cxnSp>
        <p:nvCxnSpPr>
          <p:cNvPr id="77" name="Google Shape;77;p13"/>
          <p:cNvCxnSpPr>
            <a:stCxn id="74" idx="3"/>
            <a:endCxn id="75" idx="1"/>
          </p:cNvCxnSpPr>
          <p:nvPr/>
        </p:nvCxnSpPr>
        <p:spPr>
          <a:xfrm>
            <a:off x="9672440" y="2112324"/>
            <a:ext cx="666800" cy="0"/>
          </a:xfrm>
          <a:prstGeom prst="straightConnector1">
            <a:avLst/>
          </a:prstGeom>
          <a:noFill/>
          <a:ln w="9525" cap="flat" cmpd="sng">
            <a:solidFill>
              <a:schemeClr val="dk2"/>
            </a:solidFill>
            <a:prstDash val="solid"/>
            <a:round/>
            <a:headEnd type="stealth" w="med" len="med"/>
            <a:tailEnd type="stealth" w="med" len="med"/>
          </a:ln>
        </p:spPr>
      </p:cxnSp>
      <p:pic>
        <p:nvPicPr>
          <p:cNvPr id="78" name="Google Shape;78;p13"/>
          <p:cNvPicPr preferRelativeResize="0"/>
          <p:nvPr/>
        </p:nvPicPr>
        <p:blipFill>
          <a:blip r:embed="rId10">
            <a:alphaModFix/>
          </a:blip>
          <a:stretch>
            <a:fillRect/>
          </a:stretch>
        </p:blipFill>
        <p:spPr>
          <a:xfrm>
            <a:off x="8297186" y="2735709"/>
            <a:ext cx="1011821" cy="1052201"/>
          </a:xfrm>
          <a:prstGeom prst="rect">
            <a:avLst/>
          </a:prstGeom>
          <a:noFill/>
          <a:ln>
            <a:noFill/>
          </a:ln>
        </p:spPr>
      </p:pic>
      <p:cxnSp>
        <p:nvCxnSpPr>
          <p:cNvPr id="79" name="Google Shape;79;p13"/>
          <p:cNvCxnSpPr/>
          <p:nvPr/>
        </p:nvCxnSpPr>
        <p:spPr>
          <a:xfrm>
            <a:off x="7521224" y="2799475"/>
            <a:ext cx="791600" cy="483200"/>
          </a:xfrm>
          <a:prstGeom prst="straightConnector1">
            <a:avLst/>
          </a:prstGeom>
          <a:noFill/>
          <a:ln w="9525" cap="flat" cmpd="sng">
            <a:solidFill>
              <a:schemeClr val="dk2"/>
            </a:solidFill>
            <a:prstDash val="solid"/>
            <a:round/>
            <a:headEnd type="stealth" w="med" len="med"/>
            <a:tailEnd type="stealth" w="med" len="med"/>
          </a:ln>
        </p:spPr>
      </p:cxnSp>
      <p:cxnSp>
        <p:nvCxnSpPr>
          <p:cNvPr id="80" name="Google Shape;80;p13"/>
          <p:cNvCxnSpPr>
            <a:stCxn id="78" idx="3"/>
            <a:endCxn id="73" idx="2"/>
          </p:cNvCxnSpPr>
          <p:nvPr/>
        </p:nvCxnSpPr>
        <p:spPr>
          <a:xfrm rot="10800000" flipH="1">
            <a:off x="9309007" y="2735808"/>
            <a:ext cx="645200" cy="526000"/>
          </a:xfrm>
          <a:prstGeom prst="straightConnector1">
            <a:avLst/>
          </a:prstGeom>
          <a:noFill/>
          <a:ln w="9525" cap="flat" cmpd="sng">
            <a:solidFill>
              <a:schemeClr val="dk2"/>
            </a:solidFill>
            <a:prstDash val="solid"/>
            <a:round/>
            <a:headEnd type="stealth" w="med" len="med"/>
            <a:tailEnd type="stealth" w="med" len="med"/>
          </a:ln>
        </p:spPr>
      </p:cxnSp>
      <p:sp>
        <p:nvSpPr>
          <p:cNvPr id="81" name="Google Shape;81;p13"/>
          <p:cNvSpPr/>
          <p:nvPr/>
        </p:nvSpPr>
        <p:spPr>
          <a:xfrm>
            <a:off x="6243747" y="3943892"/>
            <a:ext cx="5118800" cy="25684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2" name="Google Shape;82;p13"/>
          <p:cNvSpPr txBox="1"/>
          <p:nvPr/>
        </p:nvSpPr>
        <p:spPr>
          <a:xfrm>
            <a:off x="6495993" y="3963633"/>
            <a:ext cx="4614400" cy="615513"/>
          </a:xfrm>
          <a:prstGeom prst="rect">
            <a:avLst/>
          </a:prstGeom>
          <a:noFill/>
          <a:ln>
            <a:noFill/>
          </a:ln>
        </p:spPr>
        <p:txBody>
          <a:bodyPr spcFirstLastPara="1" wrap="square" lIns="121900" tIns="121900" rIns="121900" bIns="121900" anchor="t" anchorCtr="0">
            <a:spAutoFit/>
          </a:bodyPr>
          <a:lstStyle/>
          <a:p>
            <a:pPr algn="ctr"/>
            <a:r>
              <a:rPr lang="en" sz="2400">
                <a:solidFill>
                  <a:srgbClr val="E6B8AF"/>
                </a:solidFill>
              </a:rPr>
              <a:t>Data Layer</a:t>
            </a:r>
            <a:endParaRPr sz="2400">
              <a:solidFill>
                <a:srgbClr val="E6B8AF"/>
              </a:solidFill>
            </a:endParaRPr>
          </a:p>
        </p:txBody>
      </p:sp>
      <p:pic>
        <p:nvPicPr>
          <p:cNvPr id="83" name="Google Shape;83;p13"/>
          <p:cNvPicPr preferRelativeResize="0"/>
          <p:nvPr/>
        </p:nvPicPr>
        <p:blipFill>
          <a:blip r:embed="rId11">
            <a:alphaModFix/>
          </a:blip>
          <a:stretch>
            <a:fillRect/>
          </a:stretch>
        </p:blipFill>
        <p:spPr>
          <a:xfrm>
            <a:off x="7402464" y="4559470"/>
            <a:ext cx="2801257" cy="1690809"/>
          </a:xfrm>
          <a:prstGeom prst="rect">
            <a:avLst/>
          </a:prstGeom>
          <a:noFill/>
          <a:ln>
            <a:noFill/>
          </a:ln>
        </p:spPr>
      </p:pic>
      <p:cxnSp>
        <p:nvCxnSpPr>
          <p:cNvPr id="84" name="Google Shape;84;p13"/>
          <p:cNvCxnSpPr/>
          <p:nvPr/>
        </p:nvCxnSpPr>
        <p:spPr>
          <a:xfrm flipH="1">
            <a:off x="9541820" y="2818568"/>
            <a:ext cx="1009200" cy="1869600"/>
          </a:xfrm>
          <a:prstGeom prst="straightConnector1">
            <a:avLst/>
          </a:prstGeom>
          <a:noFill/>
          <a:ln w="9525" cap="flat" cmpd="sng">
            <a:solidFill>
              <a:schemeClr val="dk2"/>
            </a:solidFill>
            <a:prstDash val="solid"/>
            <a:round/>
            <a:headEnd type="stealth" w="med" len="med"/>
            <a:tailEnd type="stealth" w="med" len="med"/>
          </a:ln>
        </p:spPr>
      </p:cxnSp>
      <p:sp>
        <p:nvSpPr>
          <p:cNvPr id="85" name="Google Shape;85;p13"/>
          <p:cNvSpPr txBox="1"/>
          <p:nvPr/>
        </p:nvSpPr>
        <p:spPr>
          <a:xfrm>
            <a:off x="-22860" y="-69437"/>
            <a:ext cx="12192000" cy="635968"/>
          </a:xfrm>
          <a:prstGeom prst="rect">
            <a:avLst/>
          </a:prstGeom>
          <a:noFill/>
          <a:ln>
            <a:noFill/>
          </a:ln>
        </p:spPr>
        <p:txBody>
          <a:bodyPr spcFirstLastPara="1" wrap="square" lIns="121900" tIns="121900" rIns="121900" bIns="121900" anchor="t" anchorCtr="0">
            <a:spAutoFit/>
          </a:bodyPr>
          <a:lstStyle/>
          <a:p>
            <a:pPr algn="ctr"/>
            <a:r>
              <a:rPr lang="en" sz="2533" dirty="0"/>
              <a:t> Conceptual Architecture Diagram</a:t>
            </a:r>
            <a:endParaRPr sz="2533"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D60BA0-EA0B-E29C-479E-B07465EAAE31}"/>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rtl="0">
              <a:lnSpc>
                <a:spcPct val="90000"/>
              </a:lnSpc>
            </a:pPr>
            <a:r>
              <a:rPr lang="en-US" sz="2600" kern="1200" dirty="0">
                <a:solidFill>
                  <a:srgbClr val="FFFFFF"/>
                </a:solidFill>
                <a:latin typeface="+mj-lt"/>
                <a:ea typeface="+mj-ea"/>
                <a:cs typeface="+mj-cs"/>
              </a:rPr>
              <a:t>Flow chart</a:t>
            </a:r>
          </a:p>
        </p:txBody>
      </p:sp>
      <p:pic>
        <p:nvPicPr>
          <p:cNvPr id="5" name="Content Placeholder 4" descr="Graphical user interface&#10;&#10;Description automatically generated">
            <a:extLst>
              <a:ext uri="{FF2B5EF4-FFF2-40B4-BE49-F238E27FC236}">
                <a16:creationId xmlns:a16="http://schemas.microsoft.com/office/drawing/2014/main" id="{0961A73A-4054-0D1A-D198-8DE154DFFB51}"/>
              </a:ext>
            </a:extLst>
          </p:cNvPr>
          <p:cNvPicPr>
            <a:picLocks noGrp="1" noChangeAspect="1"/>
          </p:cNvPicPr>
          <p:nvPr>
            <p:ph idx="1"/>
          </p:nvPr>
        </p:nvPicPr>
        <p:blipFill rotWithShape="1">
          <a:blip r:embed="rId2"/>
          <a:srcRect l="39428" t="15152" r="26818" b="14832"/>
          <a:stretch/>
        </p:blipFill>
        <p:spPr>
          <a:xfrm>
            <a:off x="5804101" y="961812"/>
            <a:ext cx="3657197" cy="4930987"/>
          </a:xfrm>
          <a:prstGeom prst="rect">
            <a:avLst/>
          </a:prstGeom>
        </p:spPr>
      </p:pic>
    </p:spTree>
    <p:extLst>
      <p:ext uri="{BB962C8B-B14F-4D97-AF65-F5344CB8AC3E}">
        <p14:creationId xmlns:p14="http://schemas.microsoft.com/office/powerpoint/2010/main" val="13982547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FCA2118-59A2-4310-A4B2-F2CBA821E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40492"/>
            <a:ext cx="12192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3B65A4-4DC1-6739-5C98-6561C1FA2704}"/>
              </a:ext>
            </a:extLst>
          </p:cNvPr>
          <p:cNvSpPr>
            <a:spLocks noGrp="1"/>
          </p:cNvSpPr>
          <p:nvPr>
            <p:ph type="title"/>
          </p:nvPr>
        </p:nvSpPr>
        <p:spPr>
          <a:xfrm>
            <a:off x="1255060" y="5279511"/>
            <a:ext cx="9681882" cy="739880"/>
          </a:xfrm>
        </p:spPr>
        <p:txBody>
          <a:bodyPr vert="horz" lIns="91440" tIns="45720" rIns="91440" bIns="45720" rtlCol="0" anchor="b">
            <a:normAutofit/>
          </a:bodyPr>
          <a:lstStyle/>
          <a:p>
            <a:pPr rtl="0">
              <a:lnSpc>
                <a:spcPct val="90000"/>
              </a:lnSpc>
            </a:pPr>
            <a:r>
              <a:rPr lang="en-US" sz="3600" kern="1200">
                <a:solidFill>
                  <a:schemeClr val="tx1">
                    <a:lumMod val="85000"/>
                    <a:lumOff val="15000"/>
                  </a:schemeClr>
                </a:solidFill>
                <a:latin typeface="+mj-lt"/>
                <a:ea typeface="+mj-ea"/>
                <a:cs typeface="+mj-cs"/>
              </a:rPr>
              <a:t>Sequence diagram</a:t>
            </a:r>
          </a:p>
        </p:txBody>
      </p:sp>
      <p:pic>
        <p:nvPicPr>
          <p:cNvPr id="5" name="Content Placeholder 4" descr="Chart&#10;&#10;Description automatically generated with medium confidence">
            <a:extLst>
              <a:ext uri="{FF2B5EF4-FFF2-40B4-BE49-F238E27FC236}">
                <a16:creationId xmlns:a16="http://schemas.microsoft.com/office/drawing/2014/main" id="{C89DFC4B-673F-FADB-FAFA-F5123CD9A4E1}"/>
              </a:ext>
            </a:extLst>
          </p:cNvPr>
          <p:cNvPicPr>
            <a:picLocks noGrp="1" noChangeAspect="1"/>
          </p:cNvPicPr>
          <p:nvPr>
            <p:ph idx="1"/>
          </p:nvPr>
        </p:nvPicPr>
        <p:blipFill>
          <a:blip r:embed="rId2"/>
          <a:stretch>
            <a:fillRect/>
          </a:stretch>
        </p:blipFill>
        <p:spPr>
          <a:xfrm>
            <a:off x="1871506" y="579473"/>
            <a:ext cx="8448986" cy="4224493"/>
          </a:xfrm>
          <a:prstGeom prst="rect">
            <a:avLst/>
          </a:prstGeom>
        </p:spPr>
      </p:pic>
    </p:spTree>
    <p:extLst>
      <p:ext uri="{BB962C8B-B14F-4D97-AF65-F5344CB8AC3E}">
        <p14:creationId xmlns:p14="http://schemas.microsoft.com/office/powerpoint/2010/main" val="872295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644751" y="568517"/>
            <a:ext cx="6161004" cy="886379"/>
          </a:xfrm>
        </p:spPr>
        <p:txBody>
          <a:bodyPr>
            <a:normAutofit/>
          </a:bodyPr>
          <a:lstStyle/>
          <a:p>
            <a:endParaRPr lang="en-US" dirty="0"/>
          </a:p>
        </p:txBody>
      </p:sp>
      <p:grpSp>
        <p:nvGrpSpPr>
          <p:cNvPr id="16" name="Group 15"/>
          <p:cNvGrpSpPr>
            <a:grpSpLocks noGrp="1" noUngrp="1" noRot="1" noChangeAspect="1" noMove="1" noResize="1"/>
          </p:cNvGrpSpPr>
          <p:nvPr/>
        </p:nvGrpSpPr>
        <p:grpSpPr>
          <a:xfrm>
            <a:off x="0" y="263593"/>
            <a:ext cx="1861854" cy="717514"/>
            <a:chOff x="0" y="377893"/>
            <a:chExt cx="1861854" cy="717514"/>
          </a:xfrm>
          <a:solidFill>
            <a:schemeClr val="tx1"/>
          </a:solidFill>
        </p:grpSpPr>
        <p:sp>
          <p:nvSpPr>
            <p:cNvPr id="17" name="Freeform: Shape 16"/>
            <p:cNvSpPr/>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8" name="Freeform: Shape 17"/>
            <p:cNvSpPr/>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pic>
        <p:nvPicPr>
          <p:cNvPr id="5" name="Content Placeholder 4" descr="A person standing on a balcony overlooking a city at night&#10;&#10;Description automatically generated with medium confidence"/>
          <p:cNvPicPr>
            <a:picLocks noChangeAspect="1"/>
          </p:cNvPicPr>
          <p:nvPr/>
        </p:nvPicPr>
        <p:blipFill rotWithShape="1">
          <a:blip r:embed="rId2"/>
          <a:srcRect t="9125" r="4" b="15879"/>
          <a:stretch>
            <a:fillRect/>
          </a:stretch>
        </p:blipFill>
        <p:spPr>
          <a:xfrm>
            <a:off x="386245" y="1143063"/>
            <a:ext cx="3296556" cy="3296556"/>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sp>
        <p:nvSpPr>
          <p:cNvPr id="20" name="Graphic 212"/>
          <p:cNvSpPr>
            <a:spLocks noGrp="1" noRot="1" noChangeAspect="1" noMove="1" noResize="1" noEditPoints="1" noAdjustHandles="1" noChangeArrowheads="1" noChangeShapeType="1" noTextEdit="1"/>
          </p:cNvSpPr>
          <p:nvPr/>
        </p:nvSpPr>
        <p:spPr>
          <a:xfrm>
            <a:off x="4119510" y="2210504"/>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2" name="Graphic 212"/>
          <p:cNvSpPr>
            <a:spLocks noGrp="1" noRot="1" noChangeAspect="1" noMove="1" noResize="1" noEditPoints="1" noAdjustHandles="1" noChangeArrowheads="1" noChangeShapeType="1" noTextEdit="1"/>
          </p:cNvSpPr>
          <p:nvPr/>
        </p:nvSpPr>
        <p:spPr>
          <a:xfrm>
            <a:off x="4119510" y="2210504"/>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pic>
        <p:nvPicPr>
          <p:cNvPr id="7" name="Picture 6" descr="A person standing in front of a white wall&#10;&#10;Description automatically generated"/>
          <p:cNvPicPr>
            <a:picLocks noChangeAspect="1"/>
          </p:cNvPicPr>
          <p:nvPr/>
        </p:nvPicPr>
        <p:blipFill rotWithShape="1">
          <a:blip r:embed="rId3"/>
          <a:srcRect r="-3" b="24998"/>
          <a:stretch>
            <a:fillRect/>
          </a:stretch>
        </p:blipFill>
        <p:spPr>
          <a:xfrm>
            <a:off x="6067216" y="3429000"/>
            <a:ext cx="2965878" cy="2965878"/>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grpSp>
        <p:nvGrpSpPr>
          <p:cNvPr id="24" name="Graphic 185"/>
          <p:cNvGrpSpPr>
            <a:grpSpLocks noGrp="1" noUngrp="1" noRot="1" noChangeAspect="1" noMove="1" noResize="1"/>
          </p:cNvGrpSpPr>
          <p:nvPr/>
        </p:nvGrpSpPr>
        <p:grpSpPr>
          <a:xfrm>
            <a:off x="10428634" y="5987064"/>
            <a:ext cx="1054466" cy="469689"/>
            <a:chOff x="9841624" y="4115729"/>
            <a:chExt cx="602169" cy="268223"/>
          </a:xfrm>
          <a:solidFill>
            <a:schemeClr val="tx1"/>
          </a:solidFill>
        </p:grpSpPr>
        <p:sp>
          <p:nvSpPr>
            <p:cNvPr id="25" name="Freeform: Shape 24"/>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 name="Freeform: Shape 28"/>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 name="TextBox 2"/>
          <p:cNvSpPr txBox="1"/>
          <p:nvPr/>
        </p:nvSpPr>
        <p:spPr>
          <a:xfrm>
            <a:off x="1184031" y="4601575"/>
            <a:ext cx="2039815" cy="646331"/>
          </a:xfrm>
          <a:prstGeom prst="rect">
            <a:avLst/>
          </a:prstGeom>
          <a:noFill/>
        </p:spPr>
        <p:txBody>
          <a:bodyPr wrap="square" rtlCol="0">
            <a:spAutoFit/>
          </a:bodyPr>
          <a:lstStyle/>
          <a:p>
            <a:r>
              <a:rPr lang="en-US" dirty="0" err="1"/>
              <a:t>Hanith</a:t>
            </a:r>
            <a:r>
              <a:rPr lang="en-US" dirty="0"/>
              <a:t> </a:t>
            </a:r>
            <a:r>
              <a:rPr lang="en-US" dirty="0" err="1"/>
              <a:t>atluri</a:t>
            </a:r>
            <a:endParaRPr lang="en-US" dirty="0"/>
          </a:p>
          <a:p>
            <a:r>
              <a:rPr lang="en-US" dirty="0"/>
              <a:t>    (Tester)</a:t>
            </a:r>
          </a:p>
        </p:txBody>
      </p:sp>
      <p:sp>
        <p:nvSpPr>
          <p:cNvPr id="4" name="TextBox 3"/>
          <p:cNvSpPr txBox="1"/>
          <p:nvPr/>
        </p:nvSpPr>
        <p:spPr>
          <a:xfrm>
            <a:off x="9133996" y="4601575"/>
            <a:ext cx="2524907" cy="646331"/>
          </a:xfrm>
          <a:prstGeom prst="rect">
            <a:avLst/>
          </a:prstGeom>
          <a:noFill/>
        </p:spPr>
        <p:txBody>
          <a:bodyPr wrap="square" rtlCol="0">
            <a:spAutoFit/>
          </a:bodyPr>
          <a:lstStyle/>
          <a:p>
            <a:r>
              <a:rPr lang="en-US" dirty="0"/>
              <a:t>           Vamshi</a:t>
            </a:r>
          </a:p>
          <a:p>
            <a:r>
              <a:rPr lang="en-US" dirty="0"/>
              <a:t>(Product manager)</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4" name="Picture 10" descr="C:\Users\user\OneDrive\Desktop\images\aws.png"/>
          <p:cNvPicPr>
            <a:picLocks noChangeAspect="1" noChangeArrowheads="1"/>
          </p:cNvPicPr>
          <p:nvPr/>
        </p:nvPicPr>
        <p:blipFill>
          <a:blip r:embed="rId2"/>
          <a:srcRect/>
          <a:stretch>
            <a:fillRect/>
          </a:stretch>
        </p:blipFill>
        <p:spPr bwMode="auto">
          <a:xfrm>
            <a:off x="4046538" y="960438"/>
            <a:ext cx="2879725" cy="1703388"/>
          </a:xfrm>
          <a:prstGeom prst="rect">
            <a:avLst/>
          </a:prstGeom>
        </p:spPr>
      </p:pic>
      <p:pic>
        <p:nvPicPr>
          <p:cNvPr id="1039" name="Picture 15" descr="C:\Users\user\OneDrive\Desktop\images\python.jfif"/>
          <p:cNvPicPr>
            <a:picLocks noChangeAspect="1" noChangeArrowheads="1"/>
          </p:cNvPicPr>
          <p:nvPr/>
        </p:nvPicPr>
        <p:blipFill>
          <a:blip r:embed="rId3"/>
          <a:srcRect/>
          <a:stretch>
            <a:fillRect/>
          </a:stretch>
        </p:blipFill>
        <p:spPr bwMode="auto">
          <a:xfrm>
            <a:off x="4046538" y="2724150"/>
            <a:ext cx="2879725" cy="3167063"/>
          </a:xfrm>
          <a:prstGeom prst="rect">
            <a:avLst/>
          </a:prstGeom>
        </p:spPr>
      </p:pic>
      <p:pic>
        <p:nvPicPr>
          <p:cNvPr id="1035" name="Picture 11" descr="C:\Users\user\OneDrive\Desktop\images\download.png"/>
          <p:cNvPicPr>
            <a:picLocks noChangeAspect="1" noChangeArrowheads="1"/>
          </p:cNvPicPr>
          <p:nvPr/>
        </p:nvPicPr>
        <p:blipFill>
          <a:blip r:embed="rId4"/>
          <a:srcRect/>
          <a:stretch>
            <a:fillRect/>
          </a:stretch>
        </p:blipFill>
        <p:spPr bwMode="auto">
          <a:xfrm>
            <a:off x="6985000" y="960438"/>
            <a:ext cx="2568575" cy="820738"/>
          </a:xfrm>
          <a:prstGeom prst="rect">
            <a:avLst/>
          </a:prstGeom>
        </p:spPr>
      </p:pic>
      <p:pic>
        <p:nvPicPr>
          <p:cNvPr id="1040" name="Picture 16" descr="C:\Users\user\OneDrive\Desktop\images\slack.jfif"/>
          <p:cNvPicPr>
            <a:picLocks noChangeAspect="1" noChangeArrowheads="1"/>
          </p:cNvPicPr>
          <p:nvPr/>
        </p:nvPicPr>
        <p:blipFill>
          <a:blip r:embed="rId5"/>
          <a:srcRect/>
          <a:stretch>
            <a:fillRect/>
          </a:stretch>
        </p:blipFill>
        <p:spPr bwMode="auto">
          <a:xfrm>
            <a:off x="6985000" y="1841500"/>
            <a:ext cx="2568575" cy="1419225"/>
          </a:xfrm>
          <a:prstGeom prst="rect">
            <a:avLst/>
          </a:prstGeom>
        </p:spPr>
      </p:pic>
      <p:pic>
        <p:nvPicPr>
          <p:cNvPr id="1036" name="Picture 12" descr="C:\Users\user\OneDrive\Desktop\images\github.png"/>
          <p:cNvPicPr>
            <a:picLocks noChangeAspect="1" noChangeArrowheads="1"/>
          </p:cNvPicPr>
          <p:nvPr/>
        </p:nvPicPr>
        <p:blipFill>
          <a:blip r:embed="rId6"/>
          <a:srcRect/>
          <a:stretch>
            <a:fillRect/>
          </a:stretch>
        </p:blipFill>
        <p:spPr bwMode="auto">
          <a:xfrm>
            <a:off x="6985000" y="3321050"/>
            <a:ext cx="2568575" cy="2568575"/>
          </a:xfrm>
          <a:prstGeom prst="rect">
            <a:avLst/>
          </a:prstGeom>
        </p:spPr>
      </p:pic>
      <p:pic>
        <p:nvPicPr>
          <p:cNvPr id="1038" name="Picture 14" descr="C:\Users\user\OneDrive\Desktop\images\pycharm.jfif"/>
          <p:cNvPicPr>
            <a:picLocks noChangeAspect="1" noChangeArrowheads="1"/>
          </p:cNvPicPr>
          <p:nvPr/>
        </p:nvPicPr>
        <p:blipFill>
          <a:blip r:embed="rId7"/>
          <a:srcRect/>
          <a:stretch>
            <a:fillRect/>
          </a:stretch>
        </p:blipFill>
        <p:spPr bwMode="auto">
          <a:xfrm>
            <a:off x="9615488" y="960438"/>
            <a:ext cx="1601788" cy="1601788"/>
          </a:xfrm>
          <a:prstGeom prst="rect">
            <a:avLst/>
          </a:prstGeom>
        </p:spPr>
      </p:pic>
      <p:pic>
        <p:nvPicPr>
          <p:cNvPr id="1037" name="Picture 13" descr="C:\Users\user\OneDrive\Desktop\images\html css js.png"/>
          <p:cNvPicPr>
            <a:picLocks noChangeAspect="1" noChangeArrowheads="1"/>
          </p:cNvPicPr>
          <p:nvPr/>
        </p:nvPicPr>
        <p:blipFill>
          <a:blip r:embed="rId8"/>
          <a:srcRect/>
          <a:stretch>
            <a:fillRect/>
          </a:stretch>
        </p:blipFill>
        <p:spPr bwMode="auto">
          <a:xfrm>
            <a:off x="9615488" y="2622550"/>
            <a:ext cx="1601788" cy="1601788"/>
          </a:xfrm>
          <a:prstGeom prst="rect">
            <a:avLst/>
          </a:prstGeom>
        </p:spPr>
      </p:pic>
      <p:pic>
        <p:nvPicPr>
          <p:cNvPr id="1041" name="Picture 17" descr="C:\Users\user\OneDrive\Desktop\images\vs code.jfif"/>
          <p:cNvPicPr>
            <a:picLocks noChangeAspect="1" noChangeArrowheads="1"/>
          </p:cNvPicPr>
          <p:nvPr/>
        </p:nvPicPr>
        <p:blipFill>
          <a:blip r:embed="rId9"/>
          <a:srcRect/>
          <a:stretch>
            <a:fillRect/>
          </a:stretch>
        </p:blipFill>
        <p:spPr bwMode="auto">
          <a:xfrm>
            <a:off x="9615488" y="4289425"/>
            <a:ext cx="1601788" cy="1601788"/>
          </a:xfrm>
          <a:prstGeom prst="rect">
            <a:avLst/>
          </a:prstGeom>
        </p:spPr>
      </p:pic>
      <p:sp>
        <p:nvSpPr>
          <p:cNvPr id="2" name="Title 1"/>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rtl="0">
              <a:lnSpc>
                <a:spcPct val="90000"/>
              </a:lnSpc>
            </a:pPr>
            <a:r>
              <a:rPr lang="en-US" sz="1600" kern="1200">
                <a:solidFill>
                  <a:schemeClr val="bg1"/>
                </a:solidFill>
                <a:latin typeface="+mj-lt"/>
                <a:ea typeface="+mj-ea"/>
                <a:cs typeface="+mj-cs"/>
              </a:rPr>
              <a:t>TECHNOLOGIES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46">
            <a:extLst>
              <a:ext uri="{FF2B5EF4-FFF2-40B4-BE49-F238E27FC236}">
                <a16:creationId xmlns:a16="http://schemas.microsoft.com/office/drawing/2014/main" id="{8A95209C-5275-4E15-8EA7-7F42980AB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Person walking up a stairs">
            <a:extLst>
              <a:ext uri="{FF2B5EF4-FFF2-40B4-BE49-F238E27FC236}">
                <a16:creationId xmlns:a16="http://schemas.microsoft.com/office/drawing/2014/main" id="{F0127F31-585B-C6BE-8C17-1102984BFEF8}"/>
              </a:ext>
            </a:extLst>
          </p:cNvPr>
          <p:cNvPicPr>
            <a:picLocks noChangeAspect="1"/>
          </p:cNvPicPr>
          <p:nvPr/>
        </p:nvPicPr>
        <p:blipFill rotWithShape="1">
          <a:blip r:embed="rId2">
            <a:alphaModFix amt="50000"/>
          </a:blip>
          <a:srcRect t="4074" r="-1" b="11635"/>
          <a:stretch/>
        </p:blipFill>
        <p:spPr>
          <a:xfrm>
            <a:off x="20" y="10"/>
            <a:ext cx="12188930" cy="6857990"/>
          </a:xfrm>
          <a:prstGeom prst="rect">
            <a:avLst/>
          </a:prstGeom>
        </p:spPr>
      </p:pic>
      <p:sp>
        <p:nvSpPr>
          <p:cNvPr id="3" name="TextBox 2">
            <a:extLst>
              <a:ext uri="{FF2B5EF4-FFF2-40B4-BE49-F238E27FC236}">
                <a16:creationId xmlns:a16="http://schemas.microsoft.com/office/drawing/2014/main" id="{AA7D8443-B3A0-B88D-5CF6-8767D8073A95}"/>
              </a:ext>
            </a:extLst>
          </p:cNvPr>
          <p:cNvSpPr txBox="1"/>
          <p:nvPr/>
        </p:nvSpPr>
        <p:spPr>
          <a:xfrm>
            <a:off x="1659569" y="2118625"/>
            <a:ext cx="9144000" cy="3063240"/>
          </a:xfrm>
          <a:prstGeom prst="rect">
            <a:avLst/>
          </a:prstGeom>
        </p:spPr>
        <p:txBody>
          <a:bodyPr vert="horz" lIns="91440" tIns="45720" rIns="91440" bIns="45720" rtlCol="0" anchor="b">
            <a:normAutofit fontScale="62500" lnSpcReduction="20000"/>
          </a:bodyPr>
          <a:lstStyle/>
          <a:p>
            <a:pPr algn="ctr">
              <a:lnSpc>
                <a:spcPct val="90000"/>
              </a:lnSpc>
              <a:spcBef>
                <a:spcPct val="0"/>
              </a:spcBef>
              <a:spcAft>
                <a:spcPts val="600"/>
              </a:spcAft>
            </a:pPr>
            <a:r>
              <a:rPr lang="en-US" sz="5100" b="1" cap="all" spc="1500" dirty="0">
                <a:ln/>
                <a:solidFill>
                  <a:srgbClr val="FFFFFF"/>
                </a:solidFill>
                <a:effectLst>
                  <a:outerShdw blurRad="38100" dist="19050" dir="2700000" algn="tl" rotWithShape="0">
                    <a:schemeClr val="dk1">
                      <a:alpha val="40000"/>
                      <a:alpha val="40000"/>
                    </a:schemeClr>
                  </a:outerShdw>
                </a:effectLst>
                <a:latin typeface="+mj-lt"/>
                <a:ea typeface="+mj-ea"/>
                <a:cs typeface="+mj-cs"/>
              </a:rPr>
              <a:t>User Stories</a:t>
            </a:r>
          </a:p>
          <a:p>
            <a:pPr algn="ctr">
              <a:lnSpc>
                <a:spcPct val="90000"/>
              </a:lnSpc>
              <a:spcBef>
                <a:spcPct val="0"/>
              </a:spcBef>
              <a:spcAft>
                <a:spcPts val="600"/>
              </a:spcAft>
            </a:pPr>
            <a:endParaRPr lang="en-US" sz="5100" b="1" cap="all" spc="1500" dirty="0">
              <a:ln/>
              <a:solidFill>
                <a:srgbClr val="FFFFFF"/>
              </a:solidFill>
              <a:effectLst>
                <a:outerShdw blurRad="38100" dist="19050" dir="2700000" algn="tl" rotWithShape="0">
                  <a:schemeClr val="dk1">
                    <a:alpha val="40000"/>
                    <a:alpha val="40000"/>
                  </a:schemeClr>
                </a:outerShdw>
              </a:effectLst>
              <a:latin typeface="+mj-lt"/>
              <a:ea typeface="+mj-ea"/>
              <a:cs typeface="+mj-cs"/>
            </a:endParaRPr>
          </a:p>
          <a:p>
            <a:pPr algn="ctr">
              <a:lnSpc>
                <a:spcPct val="90000"/>
              </a:lnSpc>
              <a:spcBef>
                <a:spcPct val="0"/>
              </a:spcBef>
              <a:spcAft>
                <a:spcPts val="600"/>
              </a:spcAft>
            </a:pPr>
            <a:r>
              <a:rPr lang="en-US" sz="5100" b="1" cap="all" spc="1500" dirty="0">
                <a:ln/>
                <a:solidFill>
                  <a:srgbClr val="FFFFFF"/>
                </a:solidFill>
                <a:effectLst>
                  <a:outerShdw blurRad="38100" dist="19050" dir="2700000" algn="tl" rotWithShape="0">
                    <a:schemeClr val="dk1">
                      <a:alpha val="40000"/>
                      <a:alpha val="40000"/>
                    </a:schemeClr>
                  </a:outerShdw>
                </a:effectLst>
                <a:latin typeface="+mj-lt"/>
                <a:ea typeface="+mj-ea"/>
                <a:cs typeface="+mj-cs"/>
              </a:rPr>
              <a:t>And</a:t>
            </a:r>
          </a:p>
          <a:p>
            <a:pPr algn="ctr">
              <a:lnSpc>
                <a:spcPct val="90000"/>
              </a:lnSpc>
              <a:spcBef>
                <a:spcPct val="0"/>
              </a:spcBef>
              <a:spcAft>
                <a:spcPts val="600"/>
              </a:spcAft>
            </a:pPr>
            <a:r>
              <a:rPr lang="en-US" sz="5100" b="1" cap="all" spc="1500" dirty="0">
                <a:ln/>
                <a:solidFill>
                  <a:srgbClr val="FFFFFF"/>
                </a:solidFill>
                <a:effectLst>
                  <a:outerShdw blurRad="38100" dist="19050" dir="2700000" algn="tl" rotWithShape="0">
                    <a:schemeClr val="dk1">
                      <a:alpha val="40000"/>
                      <a:alpha val="40000"/>
                    </a:schemeClr>
                  </a:outerShdw>
                </a:effectLst>
                <a:latin typeface="+mj-lt"/>
                <a:ea typeface="+mj-ea"/>
                <a:cs typeface="+mj-cs"/>
              </a:rPr>
              <a:t> </a:t>
            </a:r>
            <a:br>
              <a:rPr lang="en-US" sz="5100" b="1" cap="all" spc="1500" dirty="0">
                <a:ln/>
                <a:solidFill>
                  <a:srgbClr val="FFFFFF"/>
                </a:solidFill>
                <a:effectLst>
                  <a:outerShdw blurRad="38100" dist="19050" dir="2700000" algn="tl" rotWithShape="0">
                    <a:schemeClr val="dk1">
                      <a:alpha val="40000"/>
                      <a:alpha val="40000"/>
                    </a:schemeClr>
                  </a:outerShdw>
                </a:effectLst>
                <a:latin typeface="+mj-lt"/>
                <a:ea typeface="+mj-ea"/>
                <a:cs typeface="+mj-cs"/>
              </a:rPr>
            </a:br>
            <a:r>
              <a:rPr lang="en-US" sz="5100" b="1" cap="all" spc="1500" dirty="0">
                <a:ln/>
                <a:solidFill>
                  <a:srgbClr val="FFFFFF"/>
                </a:solidFill>
                <a:effectLst>
                  <a:outerShdw blurRad="38100" dist="19050" dir="2700000" algn="tl" rotWithShape="0">
                    <a:schemeClr val="dk1">
                      <a:alpha val="40000"/>
                      <a:alpha val="40000"/>
                    </a:schemeClr>
                  </a:outerShdw>
                </a:effectLst>
                <a:latin typeface="+mj-lt"/>
                <a:ea typeface="+mj-ea"/>
                <a:cs typeface="+mj-cs"/>
              </a:rPr>
              <a:t>Acceptance</a:t>
            </a:r>
          </a:p>
          <a:p>
            <a:pPr algn="ctr">
              <a:lnSpc>
                <a:spcPct val="90000"/>
              </a:lnSpc>
              <a:spcBef>
                <a:spcPct val="0"/>
              </a:spcBef>
              <a:spcAft>
                <a:spcPts val="600"/>
              </a:spcAft>
            </a:pPr>
            <a:endParaRPr lang="en-US" sz="5100" b="1" cap="all" spc="1500" dirty="0">
              <a:ln/>
              <a:solidFill>
                <a:srgbClr val="FFFFFF"/>
              </a:solidFill>
              <a:effectLst>
                <a:outerShdw blurRad="38100" dist="19050" dir="2700000" algn="tl" rotWithShape="0">
                  <a:schemeClr val="dk1">
                    <a:alpha val="40000"/>
                    <a:alpha val="40000"/>
                  </a:schemeClr>
                </a:outerShdw>
              </a:effectLst>
              <a:latin typeface="+mj-lt"/>
              <a:ea typeface="+mj-ea"/>
              <a:cs typeface="+mj-cs"/>
            </a:endParaRPr>
          </a:p>
          <a:p>
            <a:pPr algn="ctr">
              <a:lnSpc>
                <a:spcPct val="90000"/>
              </a:lnSpc>
              <a:spcBef>
                <a:spcPct val="0"/>
              </a:spcBef>
              <a:spcAft>
                <a:spcPts val="600"/>
              </a:spcAft>
            </a:pPr>
            <a:r>
              <a:rPr lang="en-US" sz="5100" b="1" cap="all" spc="1500" dirty="0">
                <a:ln/>
                <a:solidFill>
                  <a:srgbClr val="FFFFFF"/>
                </a:solidFill>
                <a:effectLst>
                  <a:outerShdw blurRad="38100" dist="19050" dir="2700000" algn="tl" rotWithShape="0">
                    <a:schemeClr val="dk1">
                      <a:alpha val="40000"/>
                      <a:alpha val="40000"/>
                    </a:schemeClr>
                  </a:outerShdw>
                </a:effectLst>
                <a:latin typeface="+mj-lt"/>
                <a:ea typeface="+mj-ea"/>
                <a:cs typeface="+mj-cs"/>
              </a:rPr>
              <a:t> Criteria</a:t>
            </a:r>
            <a:endParaRPr lang="en-US" sz="5100" b="1" dirty="0">
              <a:solidFill>
                <a:srgbClr val="FFFFFF"/>
              </a:solidFill>
              <a:latin typeface="+mj-lt"/>
              <a:ea typeface="+mj-ea"/>
              <a:cs typeface="+mj-cs"/>
            </a:endParaRPr>
          </a:p>
        </p:txBody>
      </p:sp>
      <p:sp>
        <p:nvSpPr>
          <p:cNvPr id="53" name="sketchy box">
            <a:extLst>
              <a:ext uri="{FF2B5EF4-FFF2-40B4-BE49-F238E27FC236}">
                <a16:creationId xmlns:a16="http://schemas.microsoft.com/office/drawing/2014/main" id="{4F2ED431-E304-4FF0-9F4E-032783C9D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rgbClr val="FFFFFF">
                <a:alpha val="75000"/>
              </a:srgb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sketchy line">
            <a:extLst>
              <a:ext uri="{FF2B5EF4-FFF2-40B4-BE49-F238E27FC236}">
                <a16:creationId xmlns:a16="http://schemas.microsoft.com/office/drawing/2014/main" id="{4E87FCFB-2CCE-460D-B3DD-557C8BD1B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alpha val="75000"/>
            </a:srgbClr>
          </a:solidFill>
          <a:ln w="41275" cap="rnd">
            <a:solidFill>
              <a:srgbClr val="FFFFFF">
                <a:alpha val="75000"/>
              </a:srgb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042264"/>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769307638"/>
              </p:ext>
            </p:extLst>
          </p:nvPr>
        </p:nvGraphicFramePr>
        <p:xfrm>
          <a:off x="736600" y="316230"/>
          <a:ext cx="10922000" cy="6541770"/>
        </p:xfrm>
        <a:graphic>
          <a:graphicData uri="http://schemas.openxmlformats.org/drawingml/2006/table">
            <a:tbl>
              <a:tblPr>
                <a:tableStyleId>{93296810-A885-4BE3-A3E7-6D5BEEA58F35}</a:tableStyleId>
              </a:tblPr>
              <a:tblGrid>
                <a:gridCol w="1616806">
                  <a:extLst>
                    <a:ext uri="{9D8B030D-6E8A-4147-A177-3AD203B41FA5}">
                      <a16:colId xmlns:a16="http://schemas.microsoft.com/office/drawing/2014/main" val="20000"/>
                    </a:ext>
                  </a:extLst>
                </a:gridCol>
                <a:gridCol w="7654173">
                  <a:extLst>
                    <a:ext uri="{9D8B030D-6E8A-4147-A177-3AD203B41FA5}">
                      <a16:colId xmlns:a16="http://schemas.microsoft.com/office/drawing/2014/main" val="20001"/>
                    </a:ext>
                  </a:extLst>
                </a:gridCol>
                <a:gridCol w="1651021">
                  <a:extLst>
                    <a:ext uri="{9D8B030D-6E8A-4147-A177-3AD203B41FA5}">
                      <a16:colId xmlns:a16="http://schemas.microsoft.com/office/drawing/2014/main" val="20002"/>
                    </a:ext>
                  </a:extLst>
                </a:gridCol>
              </a:tblGrid>
              <a:tr h="287020">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sz="1100" b="1" dirty="0">
                          <a:effectLst/>
                          <a:latin typeface="Times New Roman" panose="02020603050405020304" pitchFamily="18" charset="0"/>
                          <a:cs typeface="Times New Roman" panose="02020603050405020304" pitchFamily="18" charset="0"/>
                        </a:rPr>
                        <a:t>User Story ID</a:t>
                      </a:r>
                    </a:p>
                  </a:txBody>
                  <a:tcPr marL="22860" marR="22860" marT="15240" marB="15240" anchor="ctr">
                    <a:solidFill>
                      <a:schemeClr val="bg1">
                        <a:lumMod val="8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sz="1100" b="1" dirty="0">
                          <a:effectLst/>
                          <a:latin typeface="Times New Roman" panose="02020603050405020304" pitchFamily="18" charset="0"/>
                          <a:cs typeface="Times New Roman" panose="02020603050405020304" pitchFamily="18" charset="0"/>
                        </a:rPr>
                        <a:t>Summary</a:t>
                      </a:r>
                    </a:p>
                  </a:txBody>
                  <a:tcPr marL="22860" marR="22860" marT="15240" marB="15240" anchor="ctr">
                    <a:solidFill>
                      <a:schemeClr val="bg1">
                        <a:lumMod val="8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sz="1100" b="1" dirty="0">
                          <a:effectLst/>
                          <a:latin typeface="Times New Roman" panose="02020603050405020304" pitchFamily="18" charset="0"/>
                          <a:cs typeface="Times New Roman" panose="02020603050405020304" pitchFamily="18" charset="0"/>
                        </a:rPr>
                        <a:t>Status</a:t>
                      </a:r>
                    </a:p>
                  </a:txBody>
                  <a:tcPr marL="22860" marR="22860" marT="15240" marB="15240" anchor="ctr">
                    <a:solidFill>
                      <a:schemeClr val="bg1">
                        <a:lumMod val="85000"/>
                      </a:schemeClr>
                    </a:solidFill>
                  </a:tcPr>
                </a:tc>
                <a:extLst>
                  <a:ext uri="{0D108BD9-81ED-4DB2-BD59-A6C34878D82A}">
                    <a16:rowId xmlns:a16="http://schemas.microsoft.com/office/drawing/2014/main" val="10000"/>
                  </a:ext>
                </a:extLst>
              </a:tr>
              <a:tr h="676910">
                <a:tc rowSpan="2">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sz="1100" dirty="0">
                          <a:effectLst/>
                          <a:latin typeface="Times New Roman" panose="02020603050405020304" pitchFamily="18" charset="0"/>
                          <a:cs typeface="Times New Roman" panose="02020603050405020304" pitchFamily="18" charset="0"/>
                        </a:rPr>
                        <a:t>SCIDTA-146</a:t>
                      </a:r>
                    </a:p>
                  </a:txBody>
                  <a:tcPr marL="22860" marR="22860" marT="15240" marB="15240" anchor="ctr">
                    <a:solidFill>
                      <a:schemeClr val="bg1">
                        <a:lumMod val="85000"/>
                      </a:schemeClr>
                    </a:solidFill>
                  </a:tcPr>
                </a:tc>
                <a:tc>
                  <a:txBody>
                    <a:bodyPr/>
                    <a:lstStyle/>
                    <a:p>
                      <a:pPr rtl="0" fontAlgn="ctr"/>
                      <a:r>
                        <a:rPr lang="en-US" sz="1100" b="1" dirty="0">
                          <a:effectLst/>
                          <a:latin typeface="Times New Roman" panose="02020603050405020304" pitchFamily="18" charset="0"/>
                          <a:cs typeface="Times New Roman" panose="02020603050405020304" pitchFamily="18" charset="0"/>
                        </a:rPr>
                        <a:t>As</a:t>
                      </a:r>
                      <a:r>
                        <a:rPr lang="en-US" sz="1100" dirty="0">
                          <a:effectLst/>
                          <a:latin typeface="Times New Roman" panose="02020603050405020304" pitchFamily="18" charset="0"/>
                          <a:cs typeface="Times New Roman" panose="02020603050405020304" pitchFamily="18" charset="0"/>
                        </a:rPr>
                        <a:t> a User, </a:t>
                      </a:r>
                    </a:p>
                    <a:p>
                      <a:pPr rtl="0" fontAlgn="ctr"/>
                      <a:r>
                        <a:rPr lang="en-US" sz="1100" b="1" dirty="0">
                          <a:effectLst/>
                          <a:latin typeface="Times New Roman" panose="02020603050405020304" pitchFamily="18" charset="0"/>
                          <a:cs typeface="Times New Roman" panose="02020603050405020304" pitchFamily="18" charset="0"/>
                        </a:rPr>
                        <a:t>I want </a:t>
                      </a:r>
                      <a:r>
                        <a:rPr lang="en-US" sz="1100" dirty="0">
                          <a:effectLst/>
                          <a:latin typeface="Times New Roman" panose="02020603050405020304" pitchFamily="18" charset="0"/>
                          <a:cs typeface="Times New Roman" panose="02020603050405020304" pitchFamily="18" charset="0"/>
                        </a:rPr>
                        <a:t>to submit my test reports in the portal for evaluation from expert doctors</a:t>
                      </a:r>
                    </a:p>
                    <a:p>
                      <a:pPr rtl="0" fontAlgn="ctr"/>
                      <a:r>
                        <a:rPr lang="en-US" sz="1100" b="1" dirty="0">
                          <a:effectLst/>
                          <a:latin typeface="Times New Roman" panose="02020603050405020304" pitchFamily="18" charset="0"/>
                          <a:cs typeface="Times New Roman" panose="02020603050405020304" pitchFamily="18" charset="0"/>
                        </a:rPr>
                        <a:t>so that </a:t>
                      </a:r>
                      <a:r>
                        <a:rPr lang="en-US" sz="1100" dirty="0">
                          <a:effectLst/>
                          <a:latin typeface="Times New Roman" panose="02020603050405020304" pitchFamily="18" charset="0"/>
                          <a:cs typeface="Times New Roman" panose="02020603050405020304" pitchFamily="18" charset="0"/>
                        </a:rPr>
                        <a:t>I can get my current health status and inputs from doctor</a:t>
                      </a:r>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solidFill>
                      <a:schemeClr val="bg1">
                        <a:lumMod val="85000"/>
                      </a:schemeClr>
                    </a:solidFill>
                  </a:tcPr>
                </a:tc>
                <a:tc rowSpan="2">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sz="1100" dirty="0">
                          <a:effectLst/>
                          <a:latin typeface="Times New Roman" panose="02020603050405020304" pitchFamily="18" charset="0"/>
                          <a:cs typeface="Times New Roman" panose="02020603050405020304" pitchFamily="18" charset="0"/>
                        </a:rPr>
                        <a:t>Done</a:t>
                      </a:r>
                    </a:p>
                    <a:p>
                      <a:pPr algn="ctr" rtl="0" fontAlgn="ctr"/>
                      <a:endParaRPr lang="en-US" sz="1100" dirty="0">
                        <a:effectLst/>
                        <a:latin typeface="Times New Roman" panose="02020603050405020304" pitchFamily="18" charset="0"/>
                        <a:cs typeface="Times New Roman" panose="02020603050405020304" pitchFamily="18" charset="0"/>
                      </a:endParaRPr>
                    </a:p>
                  </a:txBody>
                  <a:tcPr marL="22860" marR="22860" marT="15240" marB="15240" anchor="ctr">
                    <a:solidFill>
                      <a:schemeClr val="bg1">
                        <a:lumMod val="85000"/>
                      </a:schemeClr>
                    </a:solidFill>
                  </a:tcPr>
                </a:tc>
                <a:extLst>
                  <a:ext uri="{0D108BD9-81ED-4DB2-BD59-A6C34878D82A}">
                    <a16:rowId xmlns:a16="http://schemas.microsoft.com/office/drawing/2014/main" val="10001"/>
                  </a:ext>
                </a:extLst>
              </a:tr>
              <a:tr h="1203960">
                <a:tc vMerge="1">
                  <a:txBody>
                    <a:bodyPr/>
                    <a:lstStyle/>
                    <a:p>
                      <a:endParaRPr lang="en-US"/>
                    </a:p>
                  </a:txBody>
                  <a:tcPr/>
                </a:tc>
                <a:tc>
                  <a:txBody>
                    <a:bodyPr/>
                    <a:lstStyle/>
                    <a:p>
                      <a:pPr rtl="0" fontAlgn="ctr"/>
                      <a:r>
                        <a:rPr lang="en-US" sz="1100" b="1" dirty="0">
                          <a:effectLst/>
                          <a:latin typeface="Times New Roman" panose="02020603050405020304" pitchFamily="18" charset="0"/>
                          <a:cs typeface="Times New Roman" panose="02020603050405020304" pitchFamily="18" charset="0"/>
                        </a:rPr>
                        <a:t>Scenario</a:t>
                      </a:r>
                      <a:r>
                        <a:rPr lang="en-US" sz="1100" dirty="0">
                          <a:effectLst/>
                          <a:latin typeface="Times New Roman" panose="02020603050405020304" pitchFamily="18" charset="0"/>
                          <a:cs typeface="Times New Roman" panose="02020603050405020304" pitchFamily="18" charset="0"/>
                        </a:rPr>
                        <a:t> : Patient wants to upload their Test reports for assessment.</a:t>
                      </a:r>
                    </a:p>
                    <a:p>
                      <a:pPr rtl="0" fontAlgn="ctr"/>
                      <a:r>
                        <a:rPr lang="en-US" sz="1100" b="1" dirty="0">
                          <a:effectLst/>
                          <a:latin typeface="Times New Roman" panose="02020603050405020304" pitchFamily="18" charset="0"/>
                          <a:cs typeface="Times New Roman" panose="02020603050405020304" pitchFamily="18" charset="0"/>
                        </a:rPr>
                        <a:t>Given</a:t>
                      </a:r>
                      <a:r>
                        <a:rPr lang="en-US" sz="1100" dirty="0">
                          <a:effectLst/>
                          <a:latin typeface="Times New Roman" panose="02020603050405020304" pitchFamily="18" charset="0"/>
                          <a:cs typeface="Times New Roman" panose="02020603050405020304" pitchFamily="18" charset="0"/>
                        </a:rPr>
                        <a:t> I logged as Patient</a:t>
                      </a:r>
                    </a:p>
                    <a:p>
                      <a:pPr rtl="0" fontAlgn="ctr"/>
                      <a:r>
                        <a:rPr lang="en-US" sz="1100" b="1" dirty="0">
                          <a:effectLst/>
                          <a:latin typeface="Times New Roman" panose="02020603050405020304" pitchFamily="18" charset="0"/>
                          <a:cs typeface="Times New Roman" panose="02020603050405020304" pitchFamily="18" charset="0"/>
                        </a:rPr>
                        <a:t>When</a:t>
                      </a:r>
                      <a:r>
                        <a:rPr lang="en-US" sz="1100" dirty="0">
                          <a:effectLst/>
                          <a:latin typeface="Times New Roman" panose="02020603050405020304" pitchFamily="18" charset="0"/>
                          <a:cs typeface="Times New Roman" panose="02020603050405020304" pitchFamily="18" charset="0"/>
                        </a:rPr>
                        <a:t> I open the interface and browse upload documents page </a:t>
                      </a:r>
                    </a:p>
                    <a:p>
                      <a:pPr rtl="0" fontAlgn="ctr"/>
                      <a:r>
                        <a:rPr lang="en-US" sz="1100" b="1" dirty="0">
                          <a:effectLst/>
                          <a:latin typeface="Times New Roman" panose="02020603050405020304" pitchFamily="18" charset="0"/>
                          <a:cs typeface="Times New Roman" panose="02020603050405020304" pitchFamily="18" charset="0"/>
                        </a:rPr>
                        <a:t>then</a:t>
                      </a:r>
                      <a:r>
                        <a:rPr lang="en-US" sz="1100" dirty="0">
                          <a:effectLst/>
                          <a:latin typeface="Times New Roman" panose="02020603050405020304" pitchFamily="18" charset="0"/>
                          <a:cs typeface="Times New Roman" panose="02020603050405020304" pitchFamily="18" charset="0"/>
                        </a:rPr>
                        <a:t> I can an option for uploading the documents for various assessments</a:t>
                      </a:r>
                    </a:p>
                    <a:p>
                      <a:pPr rtl="0" fontAlgn="ctr"/>
                      <a:r>
                        <a:rPr lang="en-US" sz="1100" b="1" dirty="0">
                          <a:effectLst/>
                          <a:latin typeface="Times New Roman" panose="02020603050405020304" pitchFamily="18" charset="0"/>
                          <a:cs typeface="Times New Roman" panose="02020603050405020304" pitchFamily="18" charset="0"/>
                        </a:rPr>
                        <a:t>and</a:t>
                      </a:r>
                      <a:r>
                        <a:rPr lang="en-US" sz="1100" dirty="0">
                          <a:effectLst/>
                          <a:latin typeface="Times New Roman" panose="02020603050405020304" pitchFamily="18" charset="0"/>
                          <a:cs typeface="Times New Roman" panose="02020603050405020304" pitchFamily="18" charset="0"/>
                        </a:rPr>
                        <a:t> see the page to upload the test reports documents.</a:t>
                      </a:r>
                    </a:p>
                  </a:txBody>
                  <a:tcPr marL="22860" marR="22860" marT="15240" marB="15240" anchor="ctr">
                    <a:solidFill>
                      <a:schemeClr val="bg1">
                        <a:lumMod val="85000"/>
                      </a:schemeClr>
                    </a:solidFill>
                  </a:tcPr>
                </a:tc>
                <a:tc vMerge="1">
                  <a:txBody>
                    <a:bodyPr/>
                    <a:lstStyle/>
                    <a:p>
                      <a:endParaRPr lang="en-US"/>
                    </a:p>
                  </a:txBody>
                  <a:tcPr/>
                </a:tc>
                <a:extLst>
                  <a:ext uri="{0D108BD9-81ED-4DB2-BD59-A6C34878D82A}">
                    <a16:rowId xmlns:a16="http://schemas.microsoft.com/office/drawing/2014/main" val="10002"/>
                  </a:ext>
                </a:extLst>
              </a:tr>
              <a:tr h="533400">
                <a:tc rowSpan="2">
                  <a:txBody>
                    <a:bodyPr/>
                    <a:lstStyle/>
                    <a:p>
                      <a:pPr algn="ctr" rtl="0" fontAlgn="ctr"/>
                      <a:r>
                        <a:rPr lang="en-US" sz="1100" dirty="0">
                          <a:effectLst/>
                          <a:latin typeface="Times New Roman" panose="02020603050405020304" pitchFamily="18" charset="0"/>
                          <a:cs typeface="Times New Roman" panose="02020603050405020304" pitchFamily="18" charset="0"/>
                          <a:sym typeface="+mn-ea"/>
                        </a:rPr>
                        <a:t>SCIDTA</a:t>
                      </a:r>
                      <a:r>
                        <a:rPr lang="en-US" sz="1100" dirty="0">
                          <a:effectLst/>
                          <a:latin typeface="Times New Roman" panose="02020603050405020304" pitchFamily="18" charset="0"/>
                          <a:cs typeface="Times New Roman" panose="02020603050405020304" pitchFamily="18" charset="0"/>
                        </a:rPr>
                        <a:t>-148</a:t>
                      </a:r>
                    </a:p>
                  </a:txBody>
                  <a:tcPr marL="22860" marR="22860" marT="15240" marB="15240" anchor="ctr">
                    <a:solidFill>
                      <a:schemeClr val="bg1">
                        <a:lumMod val="85000"/>
                      </a:schemeClr>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lang="en-US" sz="1100" b="1" dirty="0">
                          <a:effectLst/>
                          <a:latin typeface="Times New Roman" panose="02020603050405020304" pitchFamily="18" charset="0"/>
                          <a:cs typeface="Times New Roman" panose="02020603050405020304" pitchFamily="18" charset="0"/>
                        </a:rPr>
                        <a:t>As </a:t>
                      </a:r>
                      <a:r>
                        <a:rPr lang="en-US" sz="1100" dirty="0">
                          <a:effectLst/>
                          <a:latin typeface="Times New Roman" panose="02020603050405020304" pitchFamily="18" charset="0"/>
                          <a:cs typeface="Times New Roman" panose="02020603050405020304" pitchFamily="18" charset="0"/>
                        </a:rPr>
                        <a:t>a User, </a:t>
                      </a:r>
                    </a:p>
                    <a:p>
                      <a:pPr marL="0" marR="0" lvl="0" indent="0" algn="l" defTabSz="914400" rtl="0" eaLnBrk="1" fontAlgn="ctr" latinLnBrk="0" hangingPunct="1">
                        <a:lnSpc>
                          <a:spcPct val="100000"/>
                        </a:lnSpc>
                        <a:spcBef>
                          <a:spcPts val="0"/>
                        </a:spcBef>
                        <a:spcAft>
                          <a:spcPts val="0"/>
                        </a:spcAft>
                        <a:buClrTx/>
                        <a:buSzTx/>
                        <a:buFontTx/>
                        <a:buNone/>
                        <a:defRPr/>
                      </a:pPr>
                      <a:r>
                        <a:rPr lang="en-US" sz="1100" b="1" dirty="0">
                          <a:effectLst/>
                          <a:latin typeface="Times New Roman" panose="02020603050405020304" pitchFamily="18" charset="0"/>
                          <a:cs typeface="Times New Roman" panose="02020603050405020304" pitchFamily="18" charset="0"/>
                        </a:rPr>
                        <a:t>I want </a:t>
                      </a:r>
                      <a:r>
                        <a:rPr lang="en-US" sz="1100" dirty="0">
                          <a:effectLst/>
                          <a:latin typeface="Times New Roman" panose="02020603050405020304" pitchFamily="18" charset="0"/>
                          <a:cs typeface="Times New Roman" panose="02020603050405020304" pitchFamily="18" charset="0"/>
                        </a:rPr>
                        <a:t>to request a kit  in the portal that could be delivered to home.</a:t>
                      </a:r>
                    </a:p>
                    <a:p>
                      <a:pPr marL="0" marR="0" lvl="0" indent="0" algn="l" defTabSz="914400" rtl="0" eaLnBrk="1" fontAlgn="ctr" latinLnBrk="0" hangingPunct="1">
                        <a:lnSpc>
                          <a:spcPct val="100000"/>
                        </a:lnSpc>
                        <a:spcBef>
                          <a:spcPts val="0"/>
                        </a:spcBef>
                        <a:spcAft>
                          <a:spcPts val="0"/>
                        </a:spcAft>
                        <a:buClrTx/>
                        <a:buSzTx/>
                        <a:buFontTx/>
                        <a:buNone/>
                        <a:defRPr/>
                      </a:pPr>
                      <a:r>
                        <a:rPr lang="en-US" sz="1100" b="1" dirty="0">
                          <a:effectLst/>
                          <a:latin typeface="Times New Roman" panose="02020603050405020304" pitchFamily="18" charset="0"/>
                          <a:cs typeface="Times New Roman" panose="02020603050405020304" pitchFamily="18" charset="0"/>
                        </a:rPr>
                        <a:t>so that </a:t>
                      </a:r>
                      <a:r>
                        <a:rPr lang="en-US" sz="1100" dirty="0">
                          <a:effectLst/>
                          <a:latin typeface="Times New Roman" panose="02020603050405020304" pitchFamily="18" charset="0"/>
                          <a:cs typeface="Times New Roman" panose="02020603050405020304" pitchFamily="18" charset="0"/>
                        </a:rPr>
                        <a:t>I can have assessment by myself  and get inputs from experts by uploading them</a:t>
                      </a:r>
                    </a:p>
                  </a:txBody>
                  <a:tcPr marL="22860" marR="22860" marT="15240" marB="15240" anchor="ctr">
                    <a:solidFill>
                      <a:schemeClr val="bg1">
                        <a:lumMod val="85000"/>
                      </a:schemeClr>
                    </a:solidFill>
                  </a:tcPr>
                </a:tc>
                <a:tc rowSpan="2">
                  <a:txBody>
                    <a:bodyPr/>
                    <a:lstStyle/>
                    <a:p>
                      <a:pPr algn="ctr" rtl="0" fontAlgn="ctr"/>
                      <a:r>
                        <a:rPr lang="en-US" sz="1100" dirty="0">
                          <a:effectLst/>
                          <a:latin typeface="Times New Roman" panose="02020603050405020304" pitchFamily="18" charset="0"/>
                          <a:cs typeface="Times New Roman" panose="02020603050405020304" pitchFamily="18" charset="0"/>
                        </a:rPr>
                        <a:t>Done</a:t>
                      </a:r>
                    </a:p>
                  </a:txBody>
                  <a:tcPr marL="22860" marR="22860" marT="15240" marB="15240" anchor="ctr">
                    <a:solidFill>
                      <a:schemeClr val="bg1">
                        <a:lumMod val="85000"/>
                      </a:schemeClr>
                    </a:solidFill>
                  </a:tcPr>
                </a:tc>
                <a:extLst>
                  <a:ext uri="{0D108BD9-81ED-4DB2-BD59-A6C34878D82A}">
                    <a16:rowId xmlns:a16="http://schemas.microsoft.com/office/drawing/2014/main" val="10003"/>
                  </a:ext>
                </a:extLst>
              </a:tr>
              <a:tr h="868680">
                <a:tc vMerge="1">
                  <a:txBody>
                    <a:bodyPr/>
                    <a:lstStyle/>
                    <a:p>
                      <a:endParaRPr lang="en-US"/>
                    </a:p>
                  </a:txBody>
                  <a:tcPr/>
                </a:tc>
                <a:tc>
                  <a:txBody>
                    <a:bodyPr/>
                    <a:lstStyle/>
                    <a:p>
                      <a:pPr rtl="0" fontAlgn="ctr"/>
                      <a:r>
                        <a:rPr lang="en-US" sz="1100" b="1" dirty="0">
                          <a:effectLst/>
                          <a:latin typeface="Times New Roman" panose="02020603050405020304" pitchFamily="18" charset="0"/>
                          <a:cs typeface="Times New Roman" panose="02020603050405020304" pitchFamily="18" charset="0"/>
                        </a:rPr>
                        <a:t>Scenario</a:t>
                      </a:r>
                      <a:r>
                        <a:rPr lang="en-US" sz="1100" dirty="0">
                          <a:effectLst/>
                          <a:latin typeface="Times New Roman" panose="02020603050405020304" pitchFamily="18" charset="0"/>
                          <a:cs typeface="Times New Roman" panose="02020603050405020304" pitchFamily="18" charset="0"/>
                        </a:rPr>
                        <a:t> : user  wants a testing kit to test by himself/herself</a:t>
                      </a:r>
                    </a:p>
                    <a:p>
                      <a:pPr rtl="0" fontAlgn="ctr"/>
                      <a:r>
                        <a:rPr lang="en-US" sz="1100" b="1" dirty="0">
                          <a:effectLst/>
                          <a:latin typeface="Times New Roman" panose="02020603050405020304" pitchFamily="18" charset="0"/>
                          <a:cs typeface="Times New Roman" panose="02020603050405020304" pitchFamily="18" charset="0"/>
                        </a:rPr>
                        <a:t>Given</a:t>
                      </a:r>
                      <a:r>
                        <a:rPr lang="en-US" sz="1100" dirty="0">
                          <a:effectLst/>
                          <a:latin typeface="Times New Roman" panose="02020603050405020304" pitchFamily="18" charset="0"/>
                          <a:cs typeface="Times New Roman" panose="02020603050405020304" pitchFamily="18" charset="0"/>
                        </a:rPr>
                        <a:t> I logged as User</a:t>
                      </a:r>
                    </a:p>
                    <a:p>
                      <a:pPr rtl="0" fontAlgn="ctr"/>
                      <a:r>
                        <a:rPr lang="en-US" sz="1100" b="1" dirty="0">
                          <a:effectLst/>
                          <a:latin typeface="Times New Roman" panose="02020603050405020304" pitchFamily="18" charset="0"/>
                          <a:cs typeface="Times New Roman" panose="02020603050405020304" pitchFamily="18" charset="0"/>
                        </a:rPr>
                        <a:t>When</a:t>
                      </a:r>
                      <a:r>
                        <a:rPr lang="en-US" sz="1100" dirty="0">
                          <a:effectLst/>
                          <a:latin typeface="Times New Roman" panose="02020603050405020304" pitchFamily="18" charset="0"/>
                          <a:cs typeface="Times New Roman" panose="02020603050405020304" pitchFamily="18" charset="0"/>
                        </a:rPr>
                        <a:t> I open the portal and go to testing kits page</a:t>
                      </a:r>
                    </a:p>
                    <a:p>
                      <a:pPr rtl="0" fontAlgn="ctr"/>
                      <a:r>
                        <a:rPr lang="en-US" sz="1100" b="1" dirty="0">
                          <a:effectLst/>
                          <a:latin typeface="Times New Roman" panose="02020603050405020304" pitchFamily="18" charset="0"/>
                          <a:cs typeface="Times New Roman" panose="02020603050405020304" pitchFamily="18" charset="0"/>
                        </a:rPr>
                        <a:t>Then </a:t>
                      </a:r>
                      <a:r>
                        <a:rPr lang="en-US" sz="1100" b="0" dirty="0">
                          <a:effectLst/>
                          <a:latin typeface="Times New Roman" panose="02020603050405020304" pitchFamily="18" charset="0"/>
                          <a:cs typeface="Times New Roman" panose="02020603050405020304" pitchFamily="18" charset="0"/>
                        </a:rPr>
                        <a:t>see all kind of testing kits available </a:t>
                      </a:r>
                    </a:p>
                    <a:p>
                      <a:pPr rtl="0" fontAlgn="ctr"/>
                      <a:r>
                        <a:rPr lang="en-US" sz="1100" b="1" dirty="0">
                          <a:effectLst/>
                          <a:latin typeface="Times New Roman" panose="02020603050405020304" pitchFamily="18" charset="0"/>
                          <a:cs typeface="Times New Roman" panose="02020603050405020304" pitchFamily="18" charset="0"/>
                        </a:rPr>
                        <a:t>and</a:t>
                      </a:r>
                      <a:r>
                        <a:rPr lang="en-US" sz="1100" dirty="0">
                          <a:effectLst/>
                          <a:latin typeface="Times New Roman" panose="02020603050405020304" pitchFamily="18" charset="0"/>
                          <a:cs typeface="Times New Roman" panose="02020603050405020304" pitchFamily="18" charset="0"/>
                        </a:rPr>
                        <a:t> I request required kit accordingly.</a:t>
                      </a:r>
                    </a:p>
                  </a:txBody>
                  <a:tcPr marL="22860" marR="22860" marT="15240" marB="15240" anchor="ctr">
                    <a:solidFill>
                      <a:schemeClr val="bg1">
                        <a:lumMod val="85000"/>
                      </a:schemeClr>
                    </a:solidFill>
                  </a:tcPr>
                </a:tc>
                <a:tc vMerge="1">
                  <a:txBody>
                    <a:bodyPr/>
                    <a:lstStyle/>
                    <a:p>
                      <a:endParaRPr lang="en-US"/>
                    </a:p>
                  </a:txBody>
                  <a:tcPr/>
                </a:tc>
                <a:extLst>
                  <a:ext uri="{0D108BD9-81ED-4DB2-BD59-A6C34878D82A}">
                    <a16:rowId xmlns:a16="http://schemas.microsoft.com/office/drawing/2014/main" val="10004"/>
                  </a:ext>
                </a:extLst>
              </a:tr>
              <a:tr h="701040">
                <a:tc rowSpan="2">
                  <a:txBody>
                    <a:bodyPr/>
                    <a:lstStyle/>
                    <a:p>
                      <a:pPr algn="ctr" rtl="0" fontAlgn="ctr"/>
                      <a:r>
                        <a:rPr lang="en-US" sz="1100">
                          <a:effectLst/>
                          <a:latin typeface="Times New Roman" panose="02020603050405020304" pitchFamily="18" charset="0"/>
                          <a:cs typeface="Times New Roman" panose="02020603050405020304" pitchFamily="18" charset="0"/>
                          <a:sym typeface="+mn-ea"/>
                        </a:rPr>
                        <a:t>SCIDTA</a:t>
                      </a:r>
                      <a:r>
                        <a:rPr lang="en-US" sz="1100">
                          <a:effectLst/>
                          <a:latin typeface="Times New Roman" panose="02020603050405020304" pitchFamily="18" charset="0"/>
                          <a:cs typeface="Times New Roman" panose="02020603050405020304" pitchFamily="18" charset="0"/>
                        </a:rPr>
                        <a:t>-154</a:t>
                      </a:r>
                      <a:endParaRPr lang="en-US" sz="1100" dirty="0">
                        <a:effectLst/>
                        <a:latin typeface="Times New Roman" panose="02020603050405020304" pitchFamily="18" charset="0"/>
                        <a:cs typeface="Times New Roman" panose="02020603050405020304" pitchFamily="18" charset="0"/>
                      </a:endParaRPr>
                    </a:p>
                  </a:txBody>
                  <a:tcPr marL="22860" marR="22860" marT="15240" marB="15240" anchor="ctr">
                    <a:solidFill>
                      <a:schemeClr val="bg1">
                        <a:lumMod val="85000"/>
                      </a:schemeClr>
                    </a:solidFill>
                  </a:tcPr>
                </a:tc>
                <a:tc>
                  <a:txBody>
                    <a:bodyPr/>
                    <a:lstStyle/>
                    <a:p>
                      <a:pPr algn="l" fontAlgn="t"/>
                      <a:r>
                        <a:rPr lang="en-US" sz="1100" b="1" i="0" u="none" strike="noStrike" dirty="0">
                          <a:solidFill>
                            <a:srgbClr val="000000"/>
                          </a:solidFill>
                          <a:effectLst/>
                          <a:latin typeface="Calibri" charset="0"/>
                          <a:cs typeface="Calibri" charset="0"/>
                        </a:rPr>
                        <a:t>As </a:t>
                      </a:r>
                      <a:r>
                        <a:rPr lang="en-US" sz="1100" b="0" i="0" u="none" strike="noStrike" dirty="0">
                          <a:solidFill>
                            <a:srgbClr val="000000"/>
                          </a:solidFill>
                          <a:effectLst/>
                          <a:latin typeface="Calibri" charset="0"/>
                          <a:cs typeface="Calibri" charset="0"/>
                        </a:rPr>
                        <a:t>a Trained medical specialist, </a:t>
                      </a:r>
                    </a:p>
                    <a:p>
                      <a:pPr algn="l" fontAlgn="t"/>
                      <a:r>
                        <a:rPr lang="en-US" sz="1100" b="1" i="0" u="none" strike="noStrike" dirty="0">
                          <a:solidFill>
                            <a:srgbClr val="000000"/>
                          </a:solidFill>
                          <a:effectLst/>
                          <a:latin typeface="Calibri" charset="0"/>
                          <a:cs typeface="Calibri" charset="0"/>
                        </a:rPr>
                        <a:t>I want </a:t>
                      </a:r>
                      <a:r>
                        <a:rPr lang="en-US" sz="1100" b="0" i="0" u="none" strike="noStrike" dirty="0">
                          <a:solidFill>
                            <a:srgbClr val="000000"/>
                          </a:solidFill>
                          <a:effectLst/>
                          <a:latin typeface="Calibri" charset="0"/>
                          <a:cs typeface="Calibri" charset="0"/>
                        </a:rPr>
                        <a:t>to download the user reports from the portal and evaluate them</a:t>
                      </a:r>
                    </a:p>
                    <a:p>
                      <a:pPr algn="l" fontAlgn="t"/>
                      <a:r>
                        <a:rPr lang="en-US" sz="1100" b="1" i="0" u="none" strike="noStrike" dirty="0">
                          <a:solidFill>
                            <a:srgbClr val="000000"/>
                          </a:solidFill>
                          <a:effectLst/>
                          <a:latin typeface="Calibri" charset="0"/>
                          <a:cs typeface="Calibri" charset="0"/>
                        </a:rPr>
                        <a:t>so that </a:t>
                      </a:r>
                      <a:r>
                        <a:rPr lang="en-US" sz="1100" b="0" i="0" u="none" strike="noStrike" dirty="0">
                          <a:solidFill>
                            <a:srgbClr val="000000"/>
                          </a:solidFill>
                          <a:effectLst/>
                          <a:latin typeface="Calibri" charset="0"/>
                          <a:cs typeface="Calibri" charset="0"/>
                        </a:rPr>
                        <a:t>I can provide inputs to the user</a:t>
                      </a:r>
                      <a:endParaRPr lang="en-US" sz="1100" b="0" dirty="0">
                        <a:effectLst/>
                        <a:latin typeface="Times New Roman" panose="02020603050405020304" pitchFamily="18" charset="0"/>
                        <a:cs typeface="Times New Roman" panose="02020603050405020304" pitchFamily="18" charset="0"/>
                      </a:endParaRPr>
                    </a:p>
                  </a:txBody>
                  <a:tcPr marL="22860" marR="22860" marT="15240" marB="15240" anchor="ctr">
                    <a:solidFill>
                      <a:schemeClr val="bg1">
                        <a:lumMod val="85000"/>
                      </a:schemeClr>
                    </a:solidFill>
                  </a:tcPr>
                </a:tc>
                <a:tc rowSpan="2">
                  <a:txBody>
                    <a:bodyPr/>
                    <a:lstStyle/>
                    <a:p>
                      <a:pPr algn="ctr" rtl="0" fontAlgn="ctr"/>
                      <a:r>
                        <a:rPr lang="en-US" sz="1100" dirty="0">
                          <a:effectLst/>
                          <a:latin typeface="Times New Roman" panose="02020603050405020304" pitchFamily="18" charset="0"/>
                          <a:cs typeface="Times New Roman" panose="02020603050405020304" pitchFamily="18" charset="0"/>
                        </a:rPr>
                        <a:t>Done</a:t>
                      </a:r>
                    </a:p>
                  </a:txBody>
                  <a:tcPr marL="22860" marR="22860" marT="15240" marB="15240" anchor="ctr">
                    <a:solidFill>
                      <a:schemeClr val="bg1">
                        <a:lumMod val="85000"/>
                      </a:schemeClr>
                    </a:solidFill>
                  </a:tcPr>
                </a:tc>
                <a:extLst>
                  <a:ext uri="{0D108BD9-81ED-4DB2-BD59-A6C34878D82A}">
                    <a16:rowId xmlns:a16="http://schemas.microsoft.com/office/drawing/2014/main" val="10005"/>
                  </a:ext>
                </a:extLst>
              </a:tr>
              <a:tr h="868680">
                <a:tc vMerge="1">
                  <a:txBody>
                    <a:bodyPr/>
                    <a:lstStyle/>
                    <a:p>
                      <a:endParaRPr lang="en-US"/>
                    </a:p>
                  </a:txBody>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lang="en-US" sz="1100" b="1" dirty="0">
                          <a:effectLst/>
                          <a:latin typeface="Calibri" charset="0"/>
                          <a:cs typeface="Calibri" charset="0"/>
                        </a:rPr>
                        <a:t>Scenario </a:t>
                      </a:r>
                      <a:r>
                        <a:rPr lang="en-US" sz="1100" dirty="0">
                          <a:effectLst/>
                          <a:latin typeface="Calibri" charset="0"/>
                          <a:cs typeface="Calibri" charset="0"/>
                        </a:rPr>
                        <a:t>: Medical specialist wants to download test reports</a:t>
                      </a:r>
                    </a:p>
                    <a:p>
                      <a:pPr marL="0" marR="0" lvl="0" indent="0" algn="l" defTabSz="914400" rtl="0" eaLnBrk="1" fontAlgn="ctr" latinLnBrk="0" hangingPunct="1">
                        <a:lnSpc>
                          <a:spcPct val="100000"/>
                        </a:lnSpc>
                        <a:spcBef>
                          <a:spcPts val="0"/>
                        </a:spcBef>
                        <a:spcAft>
                          <a:spcPts val="0"/>
                        </a:spcAft>
                        <a:buClrTx/>
                        <a:buSzTx/>
                        <a:buFontTx/>
                        <a:buNone/>
                        <a:defRPr/>
                      </a:pPr>
                      <a:r>
                        <a:rPr lang="en-US" sz="1100" b="1" dirty="0">
                          <a:effectLst/>
                          <a:latin typeface="Calibri" charset="0"/>
                          <a:cs typeface="Calibri" charset="0"/>
                        </a:rPr>
                        <a:t>Given</a:t>
                      </a:r>
                      <a:r>
                        <a:rPr lang="en-US" sz="1100" dirty="0">
                          <a:effectLst/>
                          <a:latin typeface="Calibri" charset="0"/>
                          <a:cs typeface="Calibri" charset="0"/>
                        </a:rPr>
                        <a:t> I am in a role of logged-in Medical specialist </a:t>
                      </a:r>
                    </a:p>
                    <a:p>
                      <a:pPr marL="0" marR="0" lvl="0" indent="0" algn="l" defTabSz="914400" rtl="0" eaLnBrk="1" fontAlgn="ctr" latinLnBrk="0" hangingPunct="1">
                        <a:lnSpc>
                          <a:spcPct val="100000"/>
                        </a:lnSpc>
                        <a:spcBef>
                          <a:spcPts val="0"/>
                        </a:spcBef>
                        <a:spcAft>
                          <a:spcPts val="0"/>
                        </a:spcAft>
                        <a:buClrTx/>
                        <a:buSzTx/>
                        <a:buFontTx/>
                        <a:buNone/>
                        <a:defRPr/>
                      </a:pPr>
                      <a:r>
                        <a:rPr lang="en-US" sz="1100" b="1" dirty="0">
                          <a:effectLst/>
                          <a:latin typeface="Calibri" charset="0"/>
                          <a:cs typeface="Calibri" charset="0"/>
                        </a:rPr>
                        <a:t>When</a:t>
                      </a:r>
                      <a:r>
                        <a:rPr lang="en-US" sz="1100" dirty="0">
                          <a:effectLst/>
                          <a:latin typeface="Calibri" charset="0"/>
                          <a:cs typeface="Calibri" charset="0"/>
                        </a:rPr>
                        <a:t> I open the web-page and go to test reports page </a:t>
                      </a:r>
                    </a:p>
                    <a:p>
                      <a:pPr marL="0" marR="0" lvl="0" indent="0" algn="l" defTabSz="914400" rtl="0" eaLnBrk="1" fontAlgn="ctr" latinLnBrk="0" hangingPunct="1">
                        <a:lnSpc>
                          <a:spcPct val="100000"/>
                        </a:lnSpc>
                        <a:spcBef>
                          <a:spcPts val="0"/>
                        </a:spcBef>
                        <a:spcAft>
                          <a:spcPts val="0"/>
                        </a:spcAft>
                        <a:buClrTx/>
                        <a:buSzTx/>
                        <a:buFontTx/>
                        <a:buNone/>
                        <a:defRPr/>
                      </a:pPr>
                      <a:r>
                        <a:rPr lang="en-US" sz="1100" b="1" dirty="0">
                          <a:effectLst/>
                          <a:latin typeface="Calibri" charset="0"/>
                          <a:cs typeface="Calibri" charset="0"/>
                        </a:rPr>
                        <a:t>Then </a:t>
                      </a:r>
                      <a:r>
                        <a:rPr lang="en-US" sz="1100" b="0" dirty="0">
                          <a:effectLst/>
                          <a:latin typeface="Calibri" charset="0"/>
                          <a:cs typeface="Calibri" charset="0"/>
                        </a:rPr>
                        <a:t>I can find out all the test reports uploaded by users which are waiting for evaluation</a:t>
                      </a:r>
                      <a:endParaRPr lang="en-US" sz="1100" b="0" dirty="0">
                        <a:effectLst/>
                        <a:latin typeface="Times New Roman" panose="02020603050405020304" pitchFamily="18" charset="0"/>
                        <a:cs typeface="Times New Roman" panose="02020603050405020304" pitchFamily="18" charset="0"/>
                      </a:endParaRPr>
                    </a:p>
                  </a:txBody>
                  <a:tcPr marL="22860" marR="22860" marT="15240" marB="15240" anchor="ctr">
                    <a:solidFill>
                      <a:schemeClr val="bg1">
                        <a:lumMod val="85000"/>
                      </a:schemeClr>
                    </a:solidFill>
                  </a:tcPr>
                </a:tc>
                <a:tc vMerge="1">
                  <a:txBody>
                    <a:bodyPr/>
                    <a:lstStyle/>
                    <a:p>
                      <a:endParaRPr lang="en-US"/>
                    </a:p>
                  </a:txBody>
                  <a:tcPr/>
                </a:tc>
                <a:extLst>
                  <a:ext uri="{0D108BD9-81ED-4DB2-BD59-A6C34878D82A}">
                    <a16:rowId xmlns:a16="http://schemas.microsoft.com/office/drawing/2014/main" val="10006"/>
                  </a:ext>
                </a:extLst>
              </a:tr>
              <a:tr h="533400">
                <a:tc rowSpan="2">
                  <a:txBody>
                    <a:bodyPr/>
                    <a:lstStyle/>
                    <a:p>
                      <a:pPr algn="ctr" rtl="0" fontAlgn="ctr"/>
                      <a:r>
                        <a:rPr lang="en-US" sz="1100" dirty="0">
                          <a:effectLst/>
                          <a:latin typeface="Times New Roman" panose="02020603050405020304" pitchFamily="18" charset="0"/>
                          <a:cs typeface="Times New Roman" panose="02020603050405020304" pitchFamily="18" charset="0"/>
                          <a:sym typeface="+mn-ea"/>
                        </a:rPr>
                        <a:t>SCIDTA</a:t>
                      </a:r>
                      <a:r>
                        <a:rPr lang="en-US" sz="1100" dirty="0">
                          <a:effectLst/>
                          <a:latin typeface="Times New Roman" panose="02020603050405020304" pitchFamily="18" charset="0"/>
                          <a:cs typeface="Times New Roman" panose="02020603050405020304" pitchFamily="18" charset="0"/>
                        </a:rPr>
                        <a:t>-147</a:t>
                      </a:r>
                    </a:p>
                  </a:txBody>
                  <a:tcPr marL="22860" marR="22860" marT="15240" marB="15240" anchor="ctr">
                    <a:solidFill>
                      <a:schemeClr val="bg1">
                        <a:lumMod val="85000"/>
                      </a:schemeClr>
                    </a:solidFill>
                  </a:tcPr>
                </a:tc>
                <a:tc>
                  <a:txBody>
                    <a:bodyPr/>
                    <a:lstStyle/>
                    <a:p>
                      <a:pPr algn="l" fontAlgn="t"/>
                      <a:r>
                        <a:rPr lang="en-US" sz="1100" b="1" i="0" u="none" strike="noStrike" dirty="0">
                          <a:solidFill>
                            <a:srgbClr val="000000"/>
                          </a:solidFill>
                          <a:effectLst/>
                          <a:latin typeface="Calibri" charset="0"/>
                          <a:cs typeface="Calibri" charset="0"/>
                        </a:rPr>
                        <a:t>As </a:t>
                      </a:r>
                      <a:r>
                        <a:rPr lang="en-US" sz="1100" b="0" i="0" u="none" strike="noStrike" dirty="0">
                          <a:solidFill>
                            <a:srgbClr val="000000"/>
                          </a:solidFill>
                          <a:effectLst/>
                          <a:latin typeface="Calibri" charset="0"/>
                          <a:cs typeface="Calibri" charset="0"/>
                        </a:rPr>
                        <a:t>a Trained medical specialist, </a:t>
                      </a:r>
                    </a:p>
                    <a:p>
                      <a:pPr marL="0" marR="0" lvl="0" indent="0" algn="l" defTabSz="914400" rtl="0" eaLnBrk="1" fontAlgn="t" latinLnBrk="0" hangingPunct="1">
                        <a:lnSpc>
                          <a:spcPct val="100000"/>
                        </a:lnSpc>
                        <a:spcBef>
                          <a:spcPts val="0"/>
                        </a:spcBef>
                        <a:spcAft>
                          <a:spcPts val="0"/>
                        </a:spcAft>
                        <a:buClrTx/>
                        <a:buSzTx/>
                        <a:buFontTx/>
                        <a:buNone/>
                        <a:defRPr/>
                      </a:pPr>
                      <a:r>
                        <a:rPr lang="en-US" sz="1100" b="1" cap="none" spc="0" dirty="0">
                          <a:solidFill>
                            <a:schemeClr val="tx1"/>
                          </a:solidFill>
                          <a:latin typeface="Times New Roman" panose="02020603050405020304" pitchFamily="18" charset="0"/>
                          <a:cs typeface="Times New Roman" panose="02020603050405020304" pitchFamily="18" charset="0"/>
                        </a:rPr>
                        <a:t>I want to  </a:t>
                      </a:r>
                      <a:r>
                        <a:rPr lang="en-US" sz="1100" cap="none" spc="0" dirty="0">
                          <a:solidFill>
                            <a:schemeClr val="tx1"/>
                          </a:solidFill>
                          <a:latin typeface="Times New Roman" panose="02020603050405020304" pitchFamily="18" charset="0"/>
                          <a:cs typeface="Times New Roman" panose="02020603050405020304" pitchFamily="18" charset="0"/>
                        </a:rPr>
                        <a:t>upload users test results  in the portal </a:t>
                      </a:r>
                    </a:p>
                    <a:p>
                      <a:pPr marL="0" marR="0" lvl="0" indent="0" algn="l" defTabSz="914400" rtl="0" eaLnBrk="1" fontAlgn="t" latinLnBrk="0" hangingPunct="1">
                        <a:lnSpc>
                          <a:spcPct val="100000"/>
                        </a:lnSpc>
                        <a:spcBef>
                          <a:spcPts val="0"/>
                        </a:spcBef>
                        <a:spcAft>
                          <a:spcPts val="0"/>
                        </a:spcAft>
                        <a:buClrTx/>
                        <a:buSzTx/>
                        <a:buFontTx/>
                        <a:buNone/>
                        <a:defRPr/>
                      </a:pPr>
                      <a:r>
                        <a:rPr lang="en-US" sz="1100" b="1" cap="none" spc="0" dirty="0">
                          <a:solidFill>
                            <a:schemeClr val="tx1"/>
                          </a:solidFill>
                          <a:latin typeface="Times New Roman" panose="02020603050405020304" pitchFamily="18" charset="0"/>
                          <a:cs typeface="Times New Roman" panose="02020603050405020304" pitchFamily="18" charset="0"/>
                        </a:rPr>
                        <a:t>so that </a:t>
                      </a:r>
                      <a:r>
                        <a:rPr lang="en-US" sz="1100" b="0" cap="none" spc="0" dirty="0">
                          <a:solidFill>
                            <a:schemeClr val="tx1"/>
                          </a:solidFill>
                          <a:latin typeface="Times New Roman" panose="02020603050405020304" pitchFamily="18" charset="0"/>
                          <a:cs typeface="Times New Roman" panose="02020603050405020304" pitchFamily="18" charset="0"/>
                        </a:rPr>
                        <a:t>the user would be aware of his test results and act accordingly.</a:t>
                      </a:r>
                    </a:p>
                  </a:txBody>
                  <a:tcPr marL="22860" marR="22860" marT="15240" marB="15240" anchor="ctr">
                    <a:solidFill>
                      <a:schemeClr val="bg1">
                        <a:lumMod val="85000"/>
                      </a:schemeClr>
                    </a:solidFill>
                  </a:tcPr>
                </a:tc>
                <a:tc rowSpan="2">
                  <a:txBody>
                    <a:bodyPr/>
                    <a:lstStyle/>
                    <a:p>
                      <a:pPr algn="ctr" rtl="0" fontAlgn="ctr"/>
                      <a:r>
                        <a:rPr lang="en-US" sz="1100" dirty="0">
                          <a:effectLst/>
                          <a:latin typeface="Times New Roman" panose="02020603050405020304" pitchFamily="18" charset="0"/>
                          <a:cs typeface="Times New Roman" panose="02020603050405020304" pitchFamily="18" charset="0"/>
                        </a:rPr>
                        <a:t>Done</a:t>
                      </a:r>
                    </a:p>
                  </a:txBody>
                  <a:tcPr marL="22860" marR="22860" marT="15240" marB="15240" anchor="ctr">
                    <a:solidFill>
                      <a:schemeClr val="bg1">
                        <a:lumMod val="85000"/>
                      </a:schemeClr>
                    </a:solidFill>
                  </a:tcPr>
                </a:tc>
                <a:extLst>
                  <a:ext uri="{0D108BD9-81ED-4DB2-BD59-A6C34878D82A}">
                    <a16:rowId xmlns:a16="http://schemas.microsoft.com/office/drawing/2014/main" val="10007"/>
                  </a:ext>
                </a:extLst>
              </a:tr>
              <a:tr h="868680">
                <a:tc vMerge="1">
                  <a:txBody>
                    <a:bodyPr/>
                    <a:lstStyle/>
                    <a:p>
                      <a:endParaRPr lang="en-US"/>
                    </a:p>
                  </a:txBody>
                  <a:tcPr/>
                </a:tc>
                <a:tc>
                  <a:txBody>
                    <a:bodyPr/>
                    <a:lstStyle/>
                    <a:p>
                      <a:pPr rtl="0" fontAlgn="ctr"/>
                      <a:r>
                        <a:rPr lang="en-US" sz="1100" b="1" dirty="0">
                          <a:effectLst/>
                          <a:latin typeface="Times New Roman" panose="02020603050405020304" pitchFamily="18" charset="0"/>
                          <a:cs typeface="Times New Roman" panose="02020603050405020304" pitchFamily="18" charset="0"/>
                        </a:rPr>
                        <a:t>Scenario </a:t>
                      </a:r>
                      <a:r>
                        <a:rPr lang="en-US" sz="1100" dirty="0">
                          <a:effectLst/>
                          <a:latin typeface="Times New Roman" panose="02020603050405020304" pitchFamily="18" charset="0"/>
                          <a:cs typeface="Times New Roman" panose="02020603050405020304" pitchFamily="18" charset="0"/>
                        </a:rPr>
                        <a:t>: </a:t>
                      </a:r>
                      <a:r>
                        <a:rPr lang="en-US" sz="1100" b="0" i="0" u="none" strike="noStrike" dirty="0">
                          <a:solidFill>
                            <a:srgbClr val="000000"/>
                          </a:solidFill>
                          <a:effectLst/>
                          <a:latin typeface="Calibri" charset="0"/>
                          <a:cs typeface="Calibri" charset="0"/>
                        </a:rPr>
                        <a:t>Trained medical specialist</a:t>
                      </a:r>
                      <a:r>
                        <a:rPr lang="en-US" sz="1100" dirty="0">
                          <a:effectLst/>
                          <a:latin typeface="Times New Roman" panose="02020603050405020304" pitchFamily="18" charset="0"/>
                          <a:cs typeface="Times New Roman" panose="02020603050405020304" pitchFamily="18" charset="0"/>
                        </a:rPr>
                        <a:t> wants to upload test reports</a:t>
                      </a:r>
                    </a:p>
                    <a:p>
                      <a:pPr rtl="0" fontAlgn="ctr"/>
                      <a:r>
                        <a:rPr lang="en-US" sz="1100" b="1" dirty="0">
                          <a:effectLst/>
                          <a:latin typeface="Times New Roman" panose="02020603050405020304" pitchFamily="18" charset="0"/>
                          <a:cs typeface="Times New Roman" panose="02020603050405020304" pitchFamily="18" charset="0"/>
                        </a:rPr>
                        <a:t>Given</a:t>
                      </a:r>
                      <a:r>
                        <a:rPr lang="en-US" sz="1100" dirty="0">
                          <a:effectLst/>
                          <a:latin typeface="Times New Roman" panose="02020603050405020304" pitchFamily="18" charset="0"/>
                          <a:cs typeface="Times New Roman" panose="02020603050405020304" pitchFamily="18" charset="0"/>
                        </a:rPr>
                        <a:t> I'm in a role of  </a:t>
                      </a:r>
                      <a:r>
                        <a:rPr lang="en-US" sz="1100" b="0" i="0" u="none" strike="noStrike" dirty="0">
                          <a:solidFill>
                            <a:srgbClr val="000000"/>
                          </a:solidFill>
                          <a:effectLst/>
                          <a:latin typeface="Calibri" charset="0"/>
                          <a:cs typeface="Calibri" charset="0"/>
                        </a:rPr>
                        <a:t>Trained medical specialist</a:t>
                      </a:r>
                      <a:endParaRPr lang="en-US" sz="1100" dirty="0">
                        <a:effectLst/>
                        <a:latin typeface="Times New Roman" panose="02020603050405020304" pitchFamily="18" charset="0"/>
                        <a:cs typeface="Times New Roman" panose="02020603050405020304" pitchFamily="18" charset="0"/>
                      </a:endParaRPr>
                    </a:p>
                    <a:p>
                      <a:pPr rtl="0" fontAlgn="ctr"/>
                      <a:r>
                        <a:rPr lang="en-US" sz="1100" b="1" dirty="0">
                          <a:effectLst/>
                          <a:latin typeface="Times New Roman" panose="02020603050405020304" pitchFamily="18" charset="0"/>
                          <a:cs typeface="Times New Roman" panose="02020603050405020304" pitchFamily="18" charset="0"/>
                        </a:rPr>
                        <a:t>When</a:t>
                      </a:r>
                      <a:r>
                        <a:rPr lang="en-US" sz="1100" dirty="0">
                          <a:effectLst/>
                          <a:latin typeface="Times New Roman" panose="02020603050405020304" pitchFamily="18" charset="0"/>
                          <a:cs typeface="Times New Roman" panose="02020603050405020304" pitchFamily="18" charset="0"/>
                        </a:rPr>
                        <a:t> I open the web application and browse to upload results page</a:t>
                      </a:r>
                    </a:p>
                    <a:p>
                      <a:pPr rtl="0" fontAlgn="ctr"/>
                      <a:r>
                        <a:rPr lang="en-US" sz="1100" b="1" dirty="0">
                          <a:effectLst/>
                          <a:latin typeface="Times New Roman" panose="02020603050405020304" pitchFamily="18" charset="0"/>
                          <a:cs typeface="Times New Roman" panose="02020603050405020304" pitchFamily="18" charset="0"/>
                        </a:rPr>
                        <a:t>then </a:t>
                      </a:r>
                      <a:r>
                        <a:rPr lang="en-US" sz="1100" dirty="0">
                          <a:effectLst/>
                          <a:latin typeface="Times New Roman" panose="02020603050405020304" pitchFamily="18" charset="0"/>
                          <a:cs typeface="Times New Roman" panose="02020603050405020304" pitchFamily="18" charset="0"/>
                        </a:rPr>
                        <a:t>see all the pending reports tab and click on it and upload test results in portal.</a:t>
                      </a:r>
                    </a:p>
                    <a:p>
                      <a:pPr rtl="0" fontAlgn="ctr"/>
                      <a:endParaRPr lang="en-US" sz="1100" dirty="0">
                        <a:effectLst/>
                        <a:latin typeface="Times New Roman" panose="02020603050405020304" pitchFamily="18" charset="0"/>
                        <a:cs typeface="Times New Roman" panose="02020603050405020304" pitchFamily="18" charset="0"/>
                      </a:endParaRPr>
                    </a:p>
                  </a:txBody>
                  <a:tcPr marL="22860" marR="22860" marT="15240" marB="15240" anchor="ctr">
                    <a:solidFill>
                      <a:schemeClr val="bg1">
                        <a:lumMod val="85000"/>
                      </a:schemeClr>
                    </a:solidFill>
                  </a:tcPr>
                </a:tc>
                <a:tc vMerge="1">
                  <a:txBody>
                    <a:bodyPr/>
                    <a:lstStyle/>
                    <a:p>
                      <a:endParaRPr lang="en-US"/>
                    </a:p>
                  </a:txBody>
                  <a:tcPr/>
                </a:tc>
                <a:extLst>
                  <a:ext uri="{0D108BD9-81ED-4DB2-BD59-A6C34878D82A}">
                    <a16:rowId xmlns:a16="http://schemas.microsoft.com/office/drawing/2014/main" val="10008"/>
                  </a:ext>
                </a:extLst>
              </a:tr>
            </a:tbl>
          </a:graphicData>
        </a:graphic>
      </p:graphicFrame>
      <p:sp>
        <p:nvSpPr>
          <p:cNvPr id="7" name="Rectangle 6"/>
          <p:cNvSpPr/>
          <p:nvPr/>
        </p:nvSpPr>
        <p:spPr>
          <a:xfrm>
            <a:off x="736601" y="13336"/>
            <a:ext cx="10922000" cy="36150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Stories &amp; Acceptance Criteria</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200529369"/>
              </p:ext>
            </p:extLst>
          </p:nvPr>
        </p:nvGraphicFramePr>
        <p:xfrm>
          <a:off x="736600" y="469434"/>
          <a:ext cx="10998199" cy="2451565"/>
        </p:xfrm>
        <a:graphic>
          <a:graphicData uri="http://schemas.openxmlformats.org/drawingml/2006/table">
            <a:tbl>
              <a:tblPr>
                <a:tableStyleId>{93296810-A885-4BE3-A3E7-6D5BEEA58F35}</a:tableStyleId>
              </a:tblPr>
              <a:tblGrid>
                <a:gridCol w="1628087">
                  <a:extLst>
                    <a:ext uri="{9D8B030D-6E8A-4147-A177-3AD203B41FA5}">
                      <a16:colId xmlns:a16="http://schemas.microsoft.com/office/drawing/2014/main" val="20000"/>
                    </a:ext>
                  </a:extLst>
                </a:gridCol>
                <a:gridCol w="7707573">
                  <a:extLst>
                    <a:ext uri="{9D8B030D-6E8A-4147-A177-3AD203B41FA5}">
                      <a16:colId xmlns:a16="http://schemas.microsoft.com/office/drawing/2014/main" val="20001"/>
                    </a:ext>
                  </a:extLst>
                </a:gridCol>
                <a:gridCol w="1662539">
                  <a:extLst>
                    <a:ext uri="{9D8B030D-6E8A-4147-A177-3AD203B41FA5}">
                      <a16:colId xmlns:a16="http://schemas.microsoft.com/office/drawing/2014/main" val="20002"/>
                    </a:ext>
                  </a:extLst>
                </a:gridCol>
              </a:tblGrid>
              <a:tr h="341725">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sz="1100" b="1" dirty="0">
                          <a:effectLst/>
                          <a:latin typeface="Times New Roman" panose="02020603050405020304" pitchFamily="18" charset="0"/>
                          <a:cs typeface="Times New Roman" panose="02020603050405020304" pitchFamily="18" charset="0"/>
                        </a:rPr>
                        <a:t>User Story ID</a:t>
                      </a:r>
                    </a:p>
                  </a:txBody>
                  <a:tcPr marL="22860" marR="22860" marT="15240" marB="15240" anchor="ctr">
                    <a:solidFill>
                      <a:schemeClr val="bg1">
                        <a:lumMod val="8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sz="1100" b="1" dirty="0">
                          <a:effectLst/>
                          <a:latin typeface="Times New Roman" panose="02020603050405020304" pitchFamily="18" charset="0"/>
                          <a:cs typeface="Times New Roman" panose="02020603050405020304" pitchFamily="18" charset="0"/>
                        </a:rPr>
                        <a:t>Summary</a:t>
                      </a:r>
                    </a:p>
                  </a:txBody>
                  <a:tcPr marL="22860" marR="22860" marT="15240" marB="15240" anchor="ctr">
                    <a:solidFill>
                      <a:schemeClr val="bg1">
                        <a:lumMod val="8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sz="1100" b="1" dirty="0">
                          <a:effectLst/>
                          <a:latin typeface="Times New Roman" panose="02020603050405020304" pitchFamily="18" charset="0"/>
                          <a:cs typeface="Times New Roman" panose="02020603050405020304" pitchFamily="18" charset="0"/>
                        </a:rPr>
                        <a:t>Status</a:t>
                      </a:r>
                    </a:p>
                  </a:txBody>
                  <a:tcPr marL="22860" marR="22860" marT="15240" marB="15240" anchor="ctr">
                    <a:solidFill>
                      <a:schemeClr val="bg1">
                        <a:lumMod val="85000"/>
                      </a:schemeClr>
                    </a:solidFill>
                  </a:tcPr>
                </a:tc>
                <a:extLst>
                  <a:ext uri="{0D108BD9-81ED-4DB2-BD59-A6C34878D82A}">
                    <a16:rowId xmlns:a16="http://schemas.microsoft.com/office/drawing/2014/main" val="10000"/>
                  </a:ext>
                </a:extLst>
              </a:tr>
              <a:tr h="805926">
                <a:tc rowSpan="2">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sz="1100" dirty="0">
                          <a:effectLst/>
                          <a:latin typeface="Times New Roman" panose="02020603050405020304" pitchFamily="18" charset="0"/>
                          <a:cs typeface="Times New Roman" panose="02020603050405020304" pitchFamily="18" charset="0"/>
                        </a:rPr>
                        <a:t>SCIDTA-12</a:t>
                      </a:r>
                    </a:p>
                  </a:txBody>
                  <a:tcPr marL="22860" marR="22860" marT="15240" marB="15240" anchor="ctr">
                    <a:solidFill>
                      <a:schemeClr val="bg1">
                        <a:lumMod val="85000"/>
                      </a:schemeClr>
                    </a:solidFill>
                  </a:tcPr>
                </a:tc>
                <a:tc>
                  <a:txBody>
                    <a:bodyPr/>
                    <a:lstStyle/>
                    <a:p>
                      <a:pPr rtl="0" fontAlgn="ctr"/>
                      <a:r>
                        <a:rPr lang="en-US" sz="1100" b="1" dirty="0">
                          <a:effectLst/>
                          <a:latin typeface="Times New Roman" panose="02020603050405020304" pitchFamily="18" charset="0"/>
                          <a:cs typeface="Times New Roman" panose="02020603050405020304" pitchFamily="18" charset="0"/>
                        </a:rPr>
                        <a:t>As</a:t>
                      </a:r>
                      <a:r>
                        <a:rPr lang="en-US" sz="1100" dirty="0">
                          <a:effectLst/>
                          <a:latin typeface="Times New Roman" panose="02020603050405020304" pitchFamily="18" charset="0"/>
                          <a:cs typeface="Times New Roman" panose="02020603050405020304" pitchFamily="18" charset="0"/>
                        </a:rPr>
                        <a:t> a User, </a:t>
                      </a:r>
                    </a:p>
                    <a:p>
                      <a:pPr rtl="0" fontAlgn="ctr"/>
                      <a:r>
                        <a:rPr lang="en-US" sz="1100" b="1" dirty="0">
                          <a:effectLst/>
                          <a:latin typeface="Times New Roman" panose="02020603050405020304" pitchFamily="18" charset="0"/>
                          <a:cs typeface="Times New Roman" panose="02020603050405020304" pitchFamily="18" charset="0"/>
                        </a:rPr>
                        <a:t>I want </a:t>
                      </a:r>
                      <a:r>
                        <a:rPr lang="en-US" sz="1100" b="0" dirty="0">
                          <a:effectLst/>
                          <a:latin typeface="Times New Roman" panose="02020603050405020304" pitchFamily="18" charset="0"/>
                          <a:cs typeface="Times New Roman" panose="02020603050405020304" pitchFamily="18" charset="0"/>
                        </a:rPr>
                        <a:t>to discuss  my/other health condition via chatbot</a:t>
                      </a:r>
                    </a:p>
                    <a:p>
                      <a:pPr rtl="0" fontAlgn="ctr"/>
                      <a:r>
                        <a:rPr lang="en-US" sz="1100" b="1" dirty="0">
                          <a:effectLst/>
                          <a:latin typeface="Times New Roman" panose="02020603050405020304" pitchFamily="18" charset="0"/>
                          <a:cs typeface="Times New Roman" panose="02020603050405020304" pitchFamily="18" charset="0"/>
                        </a:rPr>
                        <a:t>so that </a:t>
                      </a:r>
                      <a:r>
                        <a:rPr lang="en-US" sz="1100" dirty="0">
                          <a:effectLst/>
                          <a:latin typeface="Times New Roman" panose="02020603050405020304" pitchFamily="18" charset="0"/>
                          <a:cs typeface="Times New Roman" panose="02020603050405020304" pitchFamily="18" charset="0"/>
                        </a:rPr>
                        <a:t>I can inputs to be followed ( either from medical experts or AI Model)</a:t>
                      </a:r>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solidFill>
                      <a:schemeClr val="bg1">
                        <a:lumMod val="85000"/>
                      </a:schemeClr>
                    </a:solidFill>
                  </a:tcPr>
                </a:tc>
                <a:tc rowSpan="2">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sz="1100" dirty="0">
                          <a:effectLst/>
                          <a:latin typeface="Times New Roman" panose="02020603050405020304" pitchFamily="18" charset="0"/>
                          <a:cs typeface="Times New Roman" panose="02020603050405020304" pitchFamily="18" charset="0"/>
                        </a:rPr>
                        <a:t>To-do</a:t>
                      </a:r>
                    </a:p>
                    <a:p>
                      <a:pPr algn="ctr" rtl="0" fontAlgn="ctr"/>
                      <a:endParaRPr lang="en-US" sz="1100" dirty="0">
                        <a:effectLst/>
                        <a:latin typeface="Times New Roman" panose="02020603050405020304" pitchFamily="18" charset="0"/>
                        <a:cs typeface="Times New Roman" panose="02020603050405020304" pitchFamily="18" charset="0"/>
                      </a:endParaRPr>
                    </a:p>
                  </a:txBody>
                  <a:tcPr marL="22860" marR="22860" marT="15240" marB="15240" anchor="ctr">
                    <a:solidFill>
                      <a:schemeClr val="bg1">
                        <a:lumMod val="85000"/>
                      </a:schemeClr>
                    </a:solidFill>
                  </a:tcPr>
                </a:tc>
                <a:extLst>
                  <a:ext uri="{0D108BD9-81ED-4DB2-BD59-A6C34878D82A}">
                    <a16:rowId xmlns:a16="http://schemas.microsoft.com/office/drawing/2014/main" val="10001"/>
                  </a:ext>
                </a:extLst>
              </a:tr>
              <a:tr h="1303914">
                <a:tc vMerge="1">
                  <a:txBody>
                    <a:bodyPr/>
                    <a:lstStyle/>
                    <a:p>
                      <a:endParaRPr lang="en-US"/>
                    </a:p>
                  </a:txBody>
                  <a:tcPr/>
                </a:tc>
                <a:tc>
                  <a:txBody>
                    <a:bodyPr/>
                    <a:lstStyle/>
                    <a:p>
                      <a:pPr rtl="0" fontAlgn="ctr"/>
                      <a:r>
                        <a:rPr lang="en-US" sz="1100" b="1" dirty="0">
                          <a:effectLst/>
                          <a:latin typeface="Times New Roman" panose="02020603050405020304" pitchFamily="18" charset="0"/>
                          <a:cs typeface="Times New Roman" panose="02020603050405020304" pitchFamily="18" charset="0"/>
                        </a:rPr>
                        <a:t>Scenario</a:t>
                      </a:r>
                      <a:r>
                        <a:rPr lang="en-US" sz="1100" dirty="0">
                          <a:effectLst/>
                          <a:latin typeface="Times New Roman" panose="02020603050405020304" pitchFamily="18" charset="0"/>
                          <a:cs typeface="Times New Roman" panose="02020603050405020304" pitchFamily="18" charset="0"/>
                        </a:rPr>
                        <a:t> : User wants to discuss their / other’s health condition and expect inputs in return.</a:t>
                      </a:r>
                    </a:p>
                    <a:p>
                      <a:pPr rtl="0" fontAlgn="ctr"/>
                      <a:r>
                        <a:rPr lang="en-US" sz="1100" b="1" dirty="0">
                          <a:effectLst/>
                          <a:latin typeface="Times New Roman" panose="02020603050405020304" pitchFamily="18" charset="0"/>
                          <a:cs typeface="Times New Roman" panose="02020603050405020304" pitchFamily="18" charset="0"/>
                        </a:rPr>
                        <a:t>Given</a:t>
                      </a:r>
                      <a:r>
                        <a:rPr lang="en-US" sz="1100" dirty="0">
                          <a:effectLst/>
                          <a:latin typeface="Times New Roman" panose="02020603050405020304" pitchFamily="18" charset="0"/>
                          <a:cs typeface="Times New Roman" panose="02020603050405020304" pitchFamily="18" charset="0"/>
                        </a:rPr>
                        <a:t> I logged as User</a:t>
                      </a:r>
                    </a:p>
                    <a:p>
                      <a:pPr rtl="0" fontAlgn="ctr"/>
                      <a:r>
                        <a:rPr lang="en-US" sz="1100" b="1" dirty="0">
                          <a:effectLst/>
                          <a:latin typeface="Times New Roman" panose="02020603050405020304" pitchFamily="18" charset="0"/>
                          <a:cs typeface="Times New Roman" panose="02020603050405020304" pitchFamily="18" charset="0"/>
                        </a:rPr>
                        <a:t>When</a:t>
                      </a:r>
                      <a:r>
                        <a:rPr lang="en-US" sz="1100" dirty="0">
                          <a:effectLst/>
                          <a:latin typeface="Times New Roman" panose="02020603050405020304" pitchFamily="18" charset="0"/>
                          <a:cs typeface="Times New Roman" panose="02020603050405020304" pitchFamily="18" charset="0"/>
                        </a:rPr>
                        <a:t> I open the interface and navigate to chatbot tool</a:t>
                      </a:r>
                    </a:p>
                    <a:p>
                      <a:pPr rtl="0" fontAlgn="ctr"/>
                      <a:r>
                        <a:rPr lang="en-US" sz="1100" b="1" dirty="0">
                          <a:effectLst/>
                          <a:latin typeface="Times New Roman" panose="02020603050405020304" pitchFamily="18" charset="0"/>
                          <a:cs typeface="Times New Roman" panose="02020603050405020304" pitchFamily="18" charset="0"/>
                        </a:rPr>
                        <a:t>then</a:t>
                      </a:r>
                      <a:r>
                        <a:rPr lang="en-US" sz="1100" dirty="0">
                          <a:effectLst/>
                          <a:latin typeface="Times New Roman" panose="02020603050405020304" pitchFamily="18" charset="0"/>
                          <a:cs typeface="Times New Roman" panose="02020603050405020304" pitchFamily="18" charset="0"/>
                        </a:rPr>
                        <a:t> I can shoot all my queries/ problems  </a:t>
                      </a:r>
                    </a:p>
                    <a:p>
                      <a:pPr rtl="0" fontAlgn="ctr"/>
                      <a:r>
                        <a:rPr lang="en-US" sz="1100" b="1" dirty="0">
                          <a:effectLst/>
                          <a:latin typeface="Times New Roman" panose="02020603050405020304" pitchFamily="18" charset="0"/>
                          <a:cs typeface="Times New Roman" panose="02020603050405020304" pitchFamily="18" charset="0"/>
                        </a:rPr>
                        <a:t>and</a:t>
                      </a:r>
                      <a:r>
                        <a:rPr lang="en-US" sz="1100" dirty="0">
                          <a:effectLst/>
                          <a:latin typeface="Times New Roman" panose="02020603050405020304" pitchFamily="18" charset="0"/>
                          <a:cs typeface="Times New Roman" panose="02020603050405020304" pitchFamily="18" charset="0"/>
                        </a:rPr>
                        <a:t> see inputs or recommendations in return (either from AI model or Experts)</a:t>
                      </a:r>
                    </a:p>
                  </a:txBody>
                  <a:tcPr marL="22860" marR="22860" marT="15240" marB="15240" anchor="ctr">
                    <a:solidFill>
                      <a:schemeClr val="bg1">
                        <a:lumMod val="85000"/>
                      </a:schemeClr>
                    </a:solidFill>
                  </a:tcPr>
                </a:tc>
                <a:tc vMerge="1">
                  <a:txBody>
                    <a:bodyPr/>
                    <a:lstStyle/>
                    <a:p>
                      <a:endParaRPr lang="en-US"/>
                    </a:p>
                  </a:txBody>
                  <a:tcPr/>
                </a:tc>
                <a:extLst>
                  <a:ext uri="{0D108BD9-81ED-4DB2-BD59-A6C34878D82A}">
                    <a16:rowId xmlns:a16="http://schemas.microsoft.com/office/drawing/2014/main" val="10002"/>
                  </a:ext>
                </a:extLst>
              </a:tr>
            </a:tbl>
          </a:graphicData>
        </a:graphic>
      </p:graphicFrame>
      <p:sp>
        <p:nvSpPr>
          <p:cNvPr id="7" name="Rectangle 6"/>
          <p:cNvSpPr/>
          <p:nvPr/>
        </p:nvSpPr>
        <p:spPr>
          <a:xfrm>
            <a:off x="730978" y="107927"/>
            <a:ext cx="11003821" cy="36150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Stories Completed &amp; Acceptance Criteria</a:t>
            </a:r>
          </a:p>
        </p:txBody>
      </p:sp>
      <p:graphicFrame>
        <p:nvGraphicFramePr>
          <p:cNvPr id="2" name="Table 1">
            <a:extLst>
              <a:ext uri="{FF2B5EF4-FFF2-40B4-BE49-F238E27FC236}">
                <a16:creationId xmlns:a16="http://schemas.microsoft.com/office/drawing/2014/main" id="{5E90881D-AF3A-B4F6-8069-72C6CDC01686}"/>
              </a:ext>
            </a:extLst>
          </p:cNvPr>
          <p:cNvGraphicFramePr>
            <a:graphicFrameLocks noGrp="1"/>
          </p:cNvGraphicFramePr>
          <p:nvPr>
            <p:extLst>
              <p:ext uri="{D42A27DB-BD31-4B8C-83A1-F6EECF244321}">
                <p14:modId xmlns:p14="http://schemas.microsoft.com/office/powerpoint/2010/main" val="3456579445"/>
              </p:ext>
            </p:extLst>
          </p:nvPr>
        </p:nvGraphicFramePr>
        <p:xfrm>
          <a:off x="730978" y="2920999"/>
          <a:ext cx="10998199" cy="1956432"/>
        </p:xfrm>
        <a:graphic>
          <a:graphicData uri="http://schemas.openxmlformats.org/drawingml/2006/table">
            <a:tbl>
              <a:tblPr>
                <a:tableStyleId>{93296810-A885-4BE3-A3E7-6D5BEEA58F35}</a:tableStyleId>
              </a:tblPr>
              <a:tblGrid>
                <a:gridCol w="1628087">
                  <a:extLst>
                    <a:ext uri="{9D8B030D-6E8A-4147-A177-3AD203B41FA5}">
                      <a16:colId xmlns:a16="http://schemas.microsoft.com/office/drawing/2014/main" val="20000"/>
                    </a:ext>
                  </a:extLst>
                </a:gridCol>
                <a:gridCol w="7707573">
                  <a:extLst>
                    <a:ext uri="{9D8B030D-6E8A-4147-A177-3AD203B41FA5}">
                      <a16:colId xmlns:a16="http://schemas.microsoft.com/office/drawing/2014/main" val="20001"/>
                    </a:ext>
                  </a:extLst>
                </a:gridCol>
                <a:gridCol w="1662539">
                  <a:extLst>
                    <a:ext uri="{9D8B030D-6E8A-4147-A177-3AD203B41FA5}">
                      <a16:colId xmlns:a16="http://schemas.microsoft.com/office/drawing/2014/main" val="20002"/>
                    </a:ext>
                  </a:extLst>
                </a:gridCol>
              </a:tblGrid>
              <a:tr h="652518">
                <a:tc rowSpan="2">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sz="1100" dirty="0">
                          <a:effectLst/>
                          <a:latin typeface="Times New Roman" panose="02020603050405020304" pitchFamily="18" charset="0"/>
                          <a:cs typeface="Times New Roman" panose="02020603050405020304" pitchFamily="18" charset="0"/>
                        </a:rPr>
                        <a:t>SCIDTA-150</a:t>
                      </a:r>
                    </a:p>
                  </a:txBody>
                  <a:tcPr marL="22860" marR="22860" marT="15240" marB="15240" anchor="ctr">
                    <a:solidFill>
                      <a:schemeClr val="bg1">
                        <a:lumMod val="85000"/>
                      </a:schemeClr>
                    </a:solidFill>
                  </a:tcPr>
                </a:tc>
                <a:tc>
                  <a:txBody>
                    <a:bodyPr/>
                    <a:lstStyle/>
                    <a:p>
                      <a:pPr rtl="0" fontAlgn="ctr"/>
                      <a:r>
                        <a:rPr lang="en-US" sz="1100" b="1" dirty="0">
                          <a:effectLst/>
                          <a:latin typeface="Times New Roman" panose="02020603050405020304" pitchFamily="18" charset="0"/>
                          <a:cs typeface="Times New Roman" panose="02020603050405020304" pitchFamily="18" charset="0"/>
                        </a:rPr>
                        <a:t>As</a:t>
                      </a:r>
                      <a:r>
                        <a:rPr lang="en-US" sz="1100" dirty="0">
                          <a:effectLst/>
                          <a:latin typeface="Times New Roman" panose="02020603050405020304" pitchFamily="18" charset="0"/>
                          <a:cs typeface="Times New Roman" panose="02020603050405020304" pitchFamily="18" charset="0"/>
                        </a:rPr>
                        <a:t> a User, </a:t>
                      </a:r>
                    </a:p>
                    <a:p>
                      <a:pPr rtl="0" fontAlgn="ctr"/>
                      <a:r>
                        <a:rPr lang="en-US" sz="1100" b="1" dirty="0">
                          <a:effectLst/>
                          <a:latin typeface="Times New Roman" panose="02020603050405020304" pitchFamily="18" charset="0"/>
                          <a:cs typeface="Times New Roman" panose="02020603050405020304" pitchFamily="18" charset="0"/>
                        </a:rPr>
                        <a:t>I want </a:t>
                      </a:r>
                      <a:r>
                        <a:rPr lang="en-US" sz="1100" b="0" dirty="0">
                          <a:effectLst/>
                          <a:latin typeface="Times New Roman" panose="02020603050405020304" pitchFamily="18" charset="0"/>
                          <a:cs typeface="Times New Roman" panose="02020603050405020304" pitchFamily="18" charset="0"/>
                        </a:rPr>
                        <a:t>to register my self into the portal </a:t>
                      </a:r>
                    </a:p>
                    <a:p>
                      <a:pPr rtl="0" fontAlgn="ctr"/>
                      <a:r>
                        <a:rPr lang="en-US" sz="1100" b="1" dirty="0">
                          <a:effectLst/>
                          <a:latin typeface="Times New Roman" panose="02020603050405020304" pitchFamily="18" charset="0"/>
                          <a:cs typeface="Times New Roman" panose="02020603050405020304" pitchFamily="18" charset="0"/>
                        </a:rPr>
                        <a:t>so that </a:t>
                      </a:r>
                      <a:r>
                        <a:rPr lang="en-US" sz="1100" b="0" dirty="0">
                          <a:effectLst/>
                          <a:latin typeface="Times New Roman" panose="02020603050405020304" pitchFamily="18" charset="0"/>
                          <a:cs typeface="Times New Roman" panose="02020603050405020304" pitchFamily="18" charset="0"/>
                        </a:rPr>
                        <a:t>I can get upload documents , initiate discussion in chat bot, request kits etc..</a:t>
                      </a:r>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solidFill>
                      <a:schemeClr val="bg1">
                        <a:lumMod val="85000"/>
                      </a:schemeClr>
                    </a:solidFill>
                  </a:tcPr>
                </a:tc>
                <a:tc rowSpan="2">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sz="1100" dirty="0">
                          <a:effectLst/>
                          <a:latin typeface="Times New Roman" panose="02020603050405020304" pitchFamily="18" charset="0"/>
                          <a:cs typeface="Times New Roman" panose="02020603050405020304" pitchFamily="18" charset="0"/>
                        </a:rPr>
                        <a:t>To-do</a:t>
                      </a:r>
                    </a:p>
                    <a:p>
                      <a:pPr algn="ctr" rtl="0" fontAlgn="ctr"/>
                      <a:endParaRPr lang="en-US" sz="1100" dirty="0">
                        <a:effectLst/>
                        <a:latin typeface="Times New Roman" panose="02020603050405020304" pitchFamily="18" charset="0"/>
                        <a:cs typeface="Times New Roman" panose="02020603050405020304" pitchFamily="18" charset="0"/>
                      </a:endParaRPr>
                    </a:p>
                  </a:txBody>
                  <a:tcPr marL="22860" marR="22860" marT="15240" marB="15240" anchor="ctr">
                    <a:solidFill>
                      <a:schemeClr val="bg1">
                        <a:lumMod val="85000"/>
                      </a:schemeClr>
                    </a:solidFill>
                  </a:tcPr>
                </a:tc>
                <a:extLst>
                  <a:ext uri="{0D108BD9-81ED-4DB2-BD59-A6C34878D82A}">
                    <a16:rowId xmlns:a16="http://schemas.microsoft.com/office/drawing/2014/main" val="10001"/>
                  </a:ext>
                </a:extLst>
              </a:tr>
              <a:tr h="1303914">
                <a:tc vMerge="1">
                  <a:txBody>
                    <a:bodyPr/>
                    <a:lstStyle/>
                    <a:p>
                      <a:endParaRPr lang="en-US"/>
                    </a:p>
                  </a:txBody>
                  <a:tcPr/>
                </a:tc>
                <a:tc>
                  <a:txBody>
                    <a:bodyPr/>
                    <a:lstStyle/>
                    <a:p>
                      <a:pPr rtl="0" fontAlgn="ctr"/>
                      <a:r>
                        <a:rPr lang="en-US" sz="1100" b="1" dirty="0">
                          <a:effectLst/>
                          <a:latin typeface="Times New Roman" panose="02020603050405020304" pitchFamily="18" charset="0"/>
                          <a:cs typeface="Times New Roman" panose="02020603050405020304" pitchFamily="18" charset="0"/>
                        </a:rPr>
                        <a:t>Scenario</a:t>
                      </a:r>
                      <a:r>
                        <a:rPr lang="en-US" sz="1100" dirty="0">
                          <a:effectLst/>
                          <a:latin typeface="Times New Roman" panose="02020603050405020304" pitchFamily="18" charset="0"/>
                          <a:cs typeface="Times New Roman" panose="02020603050405020304" pitchFamily="18" charset="0"/>
                        </a:rPr>
                        <a:t> : User wants to register them self in the portal to use portal and its features. </a:t>
                      </a:r>
                    </a:p>
                    <a:p>
                      <a:pPr rtl="0" fontAlgn="ctr"/>
                      <a:r>
                        <a:rPr lang="en-US" sz="1100" b="1" dirty="0">
                          <a:effectLst/>
                          <a:latin typeface="Times New Roman" panose="02020603050405020304" pitchFamily="18" charset="0"/>
                          <a:cs typeface="Times New Roman" panose="02020603050405020304" pitchFamily="18" charset="0"/>
                        </a:rPr>
                        <a:t>Given</a:t>
                      </a:r>
                      <a:r>
                        <a:rPr lang="en-US" sz="1100" dirty="0">
                          <a:effectLst/>
                          <a:latin typeface="Times New Roman" panose="02020603050405020304" pitchFamily="18" charset="0"/>
                          <a:cs typeface="Times New Roman" panose="02020603050405020304" pitchFamily="18" charset="0"/>
                        </a:rPr>
                        <a:t> I logged as User</a:t>
                      </a:r>
                    </a:p>
                    <a:p>
                      <a:pPr rtl="0" fontAlgn="ctr"/>
                      <a:r>
                        <a:rPr lang="en-US" sz="1100" b="1" dirty="0">
                          <a:effectLst/>
                          <a:latin typeface="Times New Roman" panose="02020603050405020304" pitchFamily="18" charset="0"/>
                          <a:cs typeface="Times New Roman" panose="02020603050405020304" pitchFamily="18" charset="0"/>
                        </a:rPr>
                        <a:t>When </a:t>
                      </a:r>
                      <a:r>
                        <a:rPr lang="en-US" sz="1100" b="0" dirty="0">
                          <a:effectLst/>
                          <a:latin typeface="Times New Roman" panose="02020603050405020304" pitchFamily="18" charset="0"/>
                          <a:cs typeface="Times New Roman" panose="02020603050405020304" pitchFamily="18" charset="0"/>
                        </a:rPr>
                        <a:t>I open interface in need to register my self in the portal</a:t>
                      </a:r>
                    </a:p>
                    <a:p>
                      <a:pPr rtl="0" fontAlgn="ctr"/>
                      <a:r>
                        <a:rPr lang="en-US" sz="1100" b="1" dirty="0">
                          <a:effectLst/>
                          <a:latin typeface="Times New Roman" panose="02020603050405020304" pitchFamily="18" charset="0"/>
                          <a:cs typeface="Times New Roman" panose="02020603050405020304" pitchFamily="18" charset="0"/>
                        </a:rPr>
                        <a:t>then</a:t>
                      </a:r>
                      <a:r>
                        <a:rPr lang="en-US" sz="1100" dirty="0">
                          <a:effectLst/>
                          <a:latin typeface="Times New Roman" panose="02020603050405020304" pitchFamily="18" charset="0"/>
                          <a:cs typeface="Times New Roman" panose="02020603050405020304" pitchFamily="18" charset="0"/>
                        </a:rPr>
                        <a:t> I can  access all the features available in the portal</a:t>
                      </a:r>
                    </a:p>
                    <a:p>
                      <a:pPr rtl="0" fontAlgn="ctr"/>
                      <a:r>
                        <a:rPr lang="en-US" sz="1100" b="1" dirty="0">
                          <a:effectLst/>
                          <a:latin typeface="Times New Roman" panose="02020603050405020304" pitchFamily="18" charset="0"/>
                          <a:cs typeface="Times New Roman" panose="02020603050405020304" pitchFamily="18" charset="0"/>
                        </a:rPr>
                        <a:t>And </a:t>
                      </a:r>
                      <a:r>
                        <a:rPr lang="en-US" sz="1100" b="0" dirty="0">
                          <a:effectLst/>
                          <a:latin typeface="Times New Roman" panose="02020603050405020304" pitchFamily="18" charset="0"/>
                          <a:cs typeface="Times New Roman" panose="02020603050405020304" pitchFamily="18" charset="0"/>
                        </a:rPr>
                        <a:t>utilize them whatever is needed</a:t>
                      </a:r>
                    </a:p>
                  </a:txBody>
                  <a:tcPr marL="22860" marR="22860" marT="15240" marB="15240" anchor="ctr">
                    <a:solidFill>
                      <a:schemeClr val="bg1">
                        <a:lumMod val="85000"/>
                      </a:schemeClr>
                    </a:solidFill>
                  </a:tcPr>
                </a:tc>
                <a:tc vMerge="1">
                  <a:txBody>
                    <a:bodyPr/>
                    <a:lstStyle/>
                    <a:p>
                      <a:endParaRPr lang="en-US"/>
                    </a:p>
                  </a:txBody>
                  <a:tcPr/>
                </a:tc>
                <a:extLst>
                  <a:ext uri="{0D108BD9-81ED-4DB2-BD59-A6C34878D82A}">
                    <a16:rowId xmlns:a16="http://schemas.microsoft.com/office/drawing/2014/main" val="10002"/>
                  </a:ext>
                </a:extLst>
              </a:tr>
            </a:tbl>
          </a:graphicData>
        </a:graphic>
      </p:graphicFrame>
      <p:graphicFrame>
        <p:nvGraphicFramePr>
          <p:cNvPr id="3" name="Table 2">
            <a:extLst>
              <a:ext uri="{FF2B5EF4-FFF2-40B4-BE49-F238E27FC236}">
                <a16:creationId xmlns:a16="http://schemas.microsoft.com/office/drawing/2014/main" id="{023E4102-393F-FCB8-7345-8565A0C40FBE}"/>
              </a:ext>
            </a:extLst>
          </p:cNvPr>
          <p:cNvGraphicFramePr>
            <a:graphicFrameLocks noGrp="1"/>
          </p:cNvGraphicFramePr>
          <p:nvPr>
            <p:extLst>
              <p:ext uri="{D42A27DB-BD31-4B8C-83A1-F6EECF244321}">
                <p14:modId xmlns:p14="http://schemas.microsoft.com/office/powerpoint/2010/main" val="34757731"/>
              </p:ext>
            </p:extLst>
          </p:nvPr>
        </p:nvGraphicFramePr>
        <p:xfrm>
          <a:off x="730978" y="4793641"/>
          <a:ext cx="10998199" cy="1956432"/>
        </p:xfrm>
        <a:graphic>
          <a:graphicData uri="http://schemas.openxmlformats.org/drawingml/2006/table">
            <a:tbl>
              <a:tblPr>
                <a:tableStyleId>{93296810-A885-4BE3-A3E7-6D5BEEA58F35}</a:tableStyleId>
              </a:tblPr>
              <a:tblGrid>
                <a:gridCol w="1628087">
                  <a:extLst>
                    <a:ext uri="{9D8B030D-6E8A-4147-A177-3AD203B41FA5}">
                      <a16:colId xmlns:a16="http://schemas.microsoft.com/office/drawing/2014/main" val="20000"/>
                    </a:ext>
                  </a:extLst>
                </a:gridCol>
                <a:gridCol w="7707573">
                  <a:extLst>
                    <a:ext uri="{9D8B030D-6E8A-4147-A177-3AD203B41FA5}">
                      <a16:colId xmlns:a16="http://schemas.microsoft.com/office/drawing/2014/main" val="20001"/>
                    </a:ext>
                  </a:extLst>
                </a:gridCol>
                <a:gridCol w="1662539">
                  <a:extLst>
                    <a:ext uri="{9D8B030D-6E8A-4147-A177-3AD203B41FA5}">
                      <a16:colId xmlns:a16="http://schemas.microsoft.com/office/drawing/2014/main" val="20002"/>
                    </a:ext>
                  </a:extLst>
                </a:gridCol>
              </a:tblGrid>
              <a:tr h="652518">
                <a:tc rowSpan="2">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sz="1100" dirty="0">
                          <a:effectLst/>
                          <a:latin typeface="Times New Roman" panose="02020603050405020304" pitchFamily="18" charset="0"/>
                          <a:cs typeface="Times New Roman" panose="02020603050405020304" pitchFamily="18" charset="0"/>
                        </a:rPr>
                        <a:t>SCIDTA-151</a:t>
                      </a:r>
                    </a:p>
                  </a:txBody>
                  <a:tcPr marL="22860" marR="22860" marT="15240" marB="15240" anchor="ctr">
                    <a:solidFill>
                      <a:schemeClr val="bg1">
                        <a:lumMod val="85000"/>
                      </a:schemeClr>
                    </a:solidFill>
                  </a:tcPr>
                </a:tc>
                <a:tc>
                  <a:txBody>
                    <a:bodyPr/>
                    <a:lstStyle/>
                    <a:p>
                      <a:pPr rtl="0" fontAlgn="ctr"/>
                      <a:r>
                        <a:rPr lang="en-US" sz="1100" b="1" dirty="0">
                          <a:effectLst/>
                          <a:latin typeface="Times New Roman" panose="02020603050405020304" pitchFamily="18" charset="0"/>
                          <a:cs typeface="Times New Roman" panose="02020603050405020304" pitchFamily="18" charset="0"/>
                        </a:rPr>
                        <a:t>As</a:t>
                      </a:r>
                      <a:r>
                        <a:rPr lang="en-US" sz="1100" dirty="0">
                          <a:effectLst/>
                          <a:latin typeface="Times New Roman" panose="02020603050405020304" pitchFamily="18" charset="0"/>
                          <a:cs typeface="Times New Roman" panose="02020603050405020304" pitchFamily="18" charset="0"/>
                        </a:rPr>
                        <a:t> a User, </a:t>
                      </a:r>
                    </a:p>
                    <a:p>
                      <a:pPr rtl="0" fontAlgn="ctr"/>
                      <a:r>
                        <a:rPr lang="en-US" sz="1100" b="1" dirty="0">
                          <a:effectLst/>
                          <a:latin typeface="Times New Roman" panose="02020603050405020304" pitchFamily="18" charset="0"/>
                          <a:cs typeface="Times New Roman" panose="02020603050405020304" pitchFamily="18" charset="0"/>
                        </a:rPr>
                        <a:t>I want </a:t>
                      </a:r>
                      <a:r>
                        <a:rPr lang="en-US" sz="1100" b="0" dirty="0">
                          <a:effectLst/>
                          <a:latin typeface="Times New Roman" panose="02020603050405020304" pitchFamily="18" charset="0"/>
                          <a:cs typeface="Times New Roman" panose="02020603050405020304" pitchFamily="18" charset="0"/>
                        </a:rPr>
                        <a:t>to have one more step for authentication factor like OTP , DUO , Authenticator </a:t>
                      </a:r>
                    </a:p>
                    <a:p>
                      <a:pPr rtl="0" fontAlgn="ctr"/>
                      <a:r>
                        <a:rPr lang="en-US" sz="1100" b="1" dirty="0">
                          <a:effectLst/>
                          <a:latin typeface="Times New Roman" panose="02020603050405020304" pitchFamily="18" charset="0"/>
                          <a:cs typeface="Times New Roman" panose="02020603050405020304" pitchFamily="18" charset="0"/>
                        </a:rPr>
                        <a:t>so that </a:t>
                      </a:r>
                      <a:r>
                        <a:rPr lang="en-US" sz="1100" b="0" dirty="0">
                          <a:effectLst/>
                          <a:latin typeface="Times New Roman" panose="02020603050405020304" pitchFamily="18" charset="0"/>
                          <a:cs typeface="Times New Roman" panose="02020603050405020304" pitchFamily="18" charset="0"/>
                        </a:rPr>
                        <a:t>I can secure my account from others</a:t>
                      </a:r>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solidFill>
                      <a:schemeClr val="bg1">
                        <a:lumMod val="85000"/>
                      </a:schemeClr>
                    </a:solidFill>
                  </a:tcPr>
                </a:tc>
                <a:tc rowSpan="2">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sz="1100" dirty="0">
                          <a:effectLst/>
                          <a:latin typeface="Times New Roman" panose="02020603050405020304" pitchFamily="18" charset="0"/>
                          <a:cs typeface="Times New Roman" panose="02020603050405020304" pitchFamily="18" charset="0"/>
                        </a:rPr>
                        <a:t>To-do</a:t>
                      </a:r>
                    </a:p>
                    <a:p>
                      <a:pPr algn="ctr" rtl="0" fontAlgn="ctr"/>
                      <a:endParaRPr lang="en-US" sz="1100" dirty="0">
                        <a:effectLst/>
                        <a:latin typeface="Times New Roman" panose="02020603050405020304" pitchFamily="18" charset="0"/>
                        <a:cs typeface="Times New Roman" panose="02020603050405020304" pitchFamily="18" charset="0"/>
                      </a:endParaRPr>
                    </a:p>
                  </a:txBody>
                  <a:tcPr marL="22860" marR="22860" marT="15240" marB="15240" anchor="ctr">
                    <a:solidFill>
                      <a:schemeClr val="bg1">
                        <a:lumMod val="85000"/>
                      </a:schemeClr>
                    </a:solidFill>
                  </a:tcPr>
                </a:tc>
                <a:extLst>
                  <a:ext uri="{0D108BD9-81ED-4DB2-BD59-A6C34878D82A}">
                    <a16:rowId xmlns:a16="http://schemas.microsoft.com/office/drawing/2014/main" val="10001"/>
                  </a:ext>
                </a:extLst>
              </a:tr>
              <a:tr h="1303914">
                <a:tc vMerge="1">
                  <a:txBody>
                    <a:bodyPr/>
                    <a:lstStyle/>
                    <a:p>
                      <a:endParaRPr lang="en-US"/>
                    </a:p>
                  </a:txBody>
                  <a:tcPr/>
                </a:tc>
                <a:tc>
                  <a:txBody>
                    <a:bodyPr/>
                    <a:lstStyle/>
                    <a:p>
                      <a:pPr rtl="0" fontAlgn="ctr"/>
                      <a:r>
                        <a:rPr lang="en-US" sz="1100" b="1" dirty="0">
                          <a:effectLst/>
                          <a:latin typeface="Times New Roman" panose="02020603050405020304" pitchFamily="18" charset="0"/>
                          <a:cs typeface="Times New Roman" panose="02020603050405020304" pitchFamily="18" charset="0"/>
                        </a:rPr>
                        <a:t>Scenario</a:t>
                      </a:r>
                      <a:r>
                        <a:rPr lang="en-US" sz="1100" dirty="0">
                          <a:effectLst/>
                          <a:latin typeface="Times New Roman" panose="02020603050405020304" pitchFamily="18" charset="0"/>
                          <a:cs typeface="Times New Roman" panose="02020603050405020304" pitchFamily="18" charset="0"/>
                        </a:rPr>
                        <a:t> : User wants to have an additional step for authentication after login for securing his account.</a:t>
                      </a:r>
                    </a:p>
                    <a:p>
                      <a:pPr rtl="0" fontAlgn="ctr"/>
                      <a:r>
                        <a:rPr lang="en-US" sz="1100" b="1" dirty="0">
                          <a:effectLst/>
                          <a:latin typeface="Times New Roman" panose="02020603050405020304" pitchFamily="18" charset="0"/>
                          <a:cs typeface="Times New Roman" panose="02020603050405020304" pitchFamily="18" charset="0"/>
                        </a:rPr>
                        <a:t>Given</a:t>
                      </a:r>
                      <a:r>
                        <a:rPr lang="en-US" sz="1100" dirty="0">
                          <a:effectLst/>
                          <a:latin typeface="Times New Roman" panose="02020603050405020304" pitchFamily="18" charset="0"/>
                          <a:cs typeface="Times New Roman" panose="02020603050405020304" pitchFamily="18" charset="0"/>
                        </a:rPr>
                        <a:t> I logged as User</a:t>
                      </a:r>
                    </a:p>
                    <a:p>
                      <a:pPr rtl="0" fontAlgn="ctr"/>
                      <a:r>
                        <a:rPr lang="en-US" sz="1100" b="1" dirty="0">
                          <a:effectLst/>
                          <a:latin typeface="Times New Roman" panose="02020603050405020304" pitchFamily="18" charset="0"/>
                          <a:cs typeface="Times New Roman" panose="02020603050405020304" pitchFamily="18" charset="0"/>
                        </a:rPr>
                        <a:t>When</a:t>
                      </a:r>
                      <a:r>
                        <a:rPr lang="en-US" sz="1100" dirty="0">
                          <a:effectLst/>
                          <a:latin typeface="Times New Roman" panose="02020603050405020304" pitchFamily="18" charset="0"/>
                          <a:cs typeface="Times New Roman" panose="02020603050405020304" pitchFamily="18" charset="0"/>
                        </a:rPr>
                        <a:t> I open the interface and logged into the portal</a:t>
                      </a:r>
                    </a:p>
                    <a:p>
                      <a:pPr rtl="0" fontAlgn="ctr"/>
                      <a:r>
                        <a:rPr lang="en-US" sz="1100" b="1" dirty="0">
                          <a:effectLst/>
                          <a:latin typeface="Times New Roman" panose="02020603050405020304" pitchFamily="18" charset="0"/>
                          <a:cs typeface="Times New Roman" panose="02020603050405020304" pitchFamily="18" charset="0"/>
                        </a:rPr>
                        <a:t>then</a:t>
                      </a:r>
                      <a:r>
                        <a:rPr lang="en-US" sz="1100" dirty="0">
                          <a:effectLst/>
                          <a:latin typeface="Times New Roman" panose="02020603050405020304" pitchFamily="18" charset="0"/>
                          <a:cs typeface="Times New Roman" panose="02020603050405020304" pitchFamily="18" charset="0"/>
                        </a:rPr>
                        <a:t> I need to have one more step of authentication </a:t>
                      </a:r>
                    </a:p>
                    <a:p>
                      <a:pPr rtl="0" fontAlgn="ctr"/>
                      <a:r>
                        <a:rPr lang="en-US" sz="1100" b="1" dirty="0">
                          <a:effectLst/>
                          <a:latin typeface="Times New Roman" panose="02020603050405020304" pitchFamily="18" charset="0"/>
                          <a:cs typeface="Times New Roman" panose="02020603050405020304" pitchFamily="18" charset="0"/>
                        </a:rPr>
                        <a:t>So that </a:t>
                      </a:r>
                      <a:r>
                        <a:rPr lang="en-US" sz="1100" b="0" dirty="0">
                          <a:effectLst/>
                          <a:latin typeface="Times New Roman" panose="02020603050405020304" pitchFamily="18" charset="0"/>
                          <a:cs typeface="Times New Roman" panose="02020603050405020304" pitchFamily="18" charset="0"/>
                        </a:rPr>
                        <a:t>I can secure my accounts from unauthorized logins</a:t>
                      </a:r>
                      <a:r>
                        <a:rPr lang="en-US" sz="1100" b="1" dirty="0">
                          <a:effectLst/>
                          <a:latin typeface="Times New Roman" panose="02020603050405020304" pitchFamily="18" charset="0"/>
                          <a:cs typeface="Times New Roman" panose="02020603050405020304" pitchFamily="18" charset="0"/>
                        </a:rPr>
                        <a:t> </a:t>
                      </a:r>
                      <a:endParaRPr lang="en-US" sz="1100" dirty="0">
                        <a:effectLst/>
                        <a:latin typeface="Times New Roman" panose="02020603050405020304" pitchFamily="18" charset="0"/>
                        <a:cs typeface="Times New Roman" panose="02020603050405020304" pitchFamily="18" charset="0"/>
                      </a:endParaRPr>
                    </a:p>
                  </a:txBody>
                  <a:tcPr marL="22860" marR="22860" marT="15240" marB="15240" anchor="ctr">
                    <a:solidFill>
                      <a:schemeClr val="bg1">
                        <a:lumMod val="85000"/>
                      </a:schemeClr>
                    </a:solidFill>
                  </a:tcPr>
                </a:tc>
                <a:tc vMerge="1">
                  <a:txBody>
                    <a:bodyPr/>
                    <a:lstStyle/>
                    <a:p>
                      <a:endParaRPr lang="en-US"/>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7700858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D1CFF2FD-1AAB-05C9-FC41-F5065D533A98}"/>
              </a:ext>
            </a:extLst>
          </p:cNvPr>
          <p:cNvSpPr txBox="1"/>
          <p:nvPr/>
        </p:nvSpPr>
        <p:spPr>
          <a:xfrm>
            <a:off x="1537097" y="1428750"/>
            <a:ext cx="9117807" cy="2105026"/>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b="1" kern="1200">
                <a:solidFill>
                  <a:schemeClr val="bg1"/>
                </a:solidFill>
                <a:latin typeface="+mj-lt"/>
                <a:ea typeface="+mj-ea"/>
                <a:cs typeface="+mj-cs"/>
              </a:rPr>
              <a:t>Test Cases</a:t>
            </a:r>
            <a:endParaRPr lang="en-US" sz="6000" b="1" kern="1200" dirty="0">
              <a:solidFill>
                <a:schemeClr val="bg1"/>
              </a:solidFill>
              <a:latin typeface="+mj-lt"/>
              <a:ea typeface="+mj-ea"/>
              <a:cs typeface="+mj-cs"/>
            </a:endParaRPr>
          </a:p>
        </p:txBody>
      </p:sp>
      <p:cxnSp>
        <p:nvCxnSpPr>
          <p:cNvPr id="12" name="Straight Connector 11">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62217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9DEE8C45-7C6B-AE38-EF85-C155D67BC538}"/>
              </a:ext>
            </a:extLst>
          </p:cNvPr>
          <p:cNvGraphicFramePr>
            <a:graphicFrameLocks noGrp="1"/>
          </p:cNvGraphicFramePr>
          <p:nvPr>
            <p:extLst>
              <p:ext uri="{D42A27DB-BD31-4B8C-83A1-F6EECF244321}">
                <p14:modId xmlns:p14="http://schemas.microsoft.com/office/powerpoint/2010/main" val="4171645511"/>
              </p:ext>
            </p:extLst>
          </p:nvPr>
        </p:nvGraphicFramePr>
        <p:xfrm>
          <a:off x="643467" y="830592"/>
          <a:ext cx="10905069" cy="5196817"/>
        </p:xfrm>
        <a:graphic>
          <a:graphicData uri="http://schemas.openxmlformats.org/drawingml/2006/table">
            <a:tbl>
              <a:tblPr firstRow="1" bandRow="1">
                <a:noFill/>
                <a:tableStyleId>{5C22544A-7EE6-4342-B048-85BDC9FD1C3A}</a:tableStyleId>
              </a:tblPr>
              <a:tblGrid>
                <a:gridCol w="870719">
                  <a:extLst>
                    <a:ext uri="{9D8B030D-6E8A-4147-A177-3AD203B41FA5}">
                      <a16:colId xmlns:a16="http://schemas.microsoft.com/office/drawing/2014/main" val="696112806"/>
                    </a:ext>
                  </a:extLst>
                </a:gridCol>
                <a:gridCol w="1247866">
                  <a:extLst>
                    <a:ext uri="{9D8B030D-6E8A-4147-A177-3AD203B41FA5}">
                      <a16:colId xmlns:a16="http://schemas.microsoft.com/office/drawing/2014/main" val="1385596004"/>
                    </a:ext>
                  </a:extLst>
                </a:gridCol>
                <a:gridCol w="1719772">
                  <a:extLst>
                    <a:ext uri="{9D8B030D-6E8A-4147-A177-3AD203B41FA5}">
                      <a16:colId xmlns:a16="http://schemas.microsoft.com/office/drawing/2014/main" val="3297507732"/>
                    </a:ext>
                  </a:extLst>
                </a:gridCol>
                <a:gridCol w="1240285">
                  <a:extLst>
                    <a:ext uri="{9D8B030D-6E8A-4147-A177-3AD203B41FA5}">
                      <a16:colId xmlns:a16="http://schemas.microsoft.com/office/drawing/2014/main" val="1145380385"/>
                    </a:ext>
                  </a:extLst>
                </a:gridCol>
                <a:gridCol w="1507509">
                  <a:extLst>
                    <a:ext uri="{9D8B030D-6E8A-4147-A177-3AD203B41FA5}">
                      <a16:colId xmlns:a16="http://schemas.microsoft.com/office/drawing/2014/main" val="2050321521"/>
                    </a:ext>
                  </a:extLst>
                </a:gridCol>
                <a:gridCol w="1625011">
                  <a:extLst>
                    <a:ext uri="{9D8B030D-6E8A-4147-A177-3AD203B41FA5}">
                      <a16:colId xmlns:a16="http://schemas.microsoft.com/office/drawing/2014/main" val="3445981129"/>
                    </a:ext>
                  </a:extLst>
                </a:gridCol>
                <a:gridCol w="2693907">
                  <a:extLst>
                    <a:ext uri="{9D8B030D-6E8A-4147-A177-3AD203B41FA5}">
                      <a16:colId xmlns:a16="http://schemas.microsoft.com/office/drawing/2014/main" val="3927806398"/>
                    </a:ext>
                  </a:extLst>
                </a:gridCol>
              </a:tblGrid>
              <a:tr h="666003">
                <a:tc>
                  <a:txBody>
                    <a:bodyPr/>
                    <a:lstStyle/>
                    <a:p>
                      <a:pPr algn="l" fontAlgn="b"/>
                      <a:r>
                        <a:rPr lang="en-US" sz="1300" b="1" u="none" strike="noStrike" cap="none" spc="0" dirty="0">
                          <a:solidFill>
                            <a:srgbClr val="FFFFFF"/>
                          </a:solidFill>
                          <a:effectLst/>
                        </a:rPr>
                        <a:t>Test Id</a:t>
                      </a:r>
                      <a:endParaRPr lang="en-US" sz="1300" b="1" i="0" u="none" strike="noStrike" cap="none" spc="0" dirty="0">
                        <a:solidFill>
                          <a:srgbClr val="FFFFFF"/>
                        </a:solidFill>
                        <a:effectLst/>
                        <a:latin typeface="Calibri" panose="020F0502020204030204" pitchFamily="34" charset="0"/>
                      </a:endParaRPr>
                    </a:p>
                  </a:txBody>
                  <a:tcPr marL="185058" marR="111035" marT="111035" marB="111035" anchor="b">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l" fontAlgn="b"/>
                      <a:r>
                        <a:rPr lang="en-US" sz="1300" b="1" u="none" strike="noStrike" cap="none" spc="0">
                          <a:solidFill>
                            <a:srgbClr val="FFFFFF"/>
                          </a:solidFill>
                          <a:effectLst/>
                        </a:rPr>
                        <a:t>User story Id</a:t>
                      </a:r>
                      <a:endParaRPr lang="en-US" sz="1300" b="1" i="0" u="none" strike="noStrike" cap="none" spc="0">
                        <a:solidFill>
                          <a:srgbClr val="FFFFFF"/>
                        </a:solidFill>
                        <a:effectLst/>
                        <a:latin typeface="Calibri" panose="020F0502020204030204" pitchFamily="34" charset="0"/>
                      </a:endParaRPr>
                    </a:p>
                  </a:txBody>
                  <a:tcPr marL="185058" marR="111035" marT="111035" marB="111035" anchor="b">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l" fontAlgn="b"/>
                      <a:r>
                        <a:rPr lang="en-US" sz="1300" b="1" u="none" strike="noStrike" cap="none" spc="0" dirty="0">
                          <a:solidFill>
                            <a:srgbClr val="FFFFFF"/>
                          </a:solidFill>
                          <a:effectLst/>
                        </a:rPr>
                        <a:t>Test Case</a:t>
                      </a:r>
                      <a:endParaRPr lang="en-US" sz="1300" b="1" i="0" u="none" strike="noStrike" cap="none" spc="0" dirty="0">
                        <a:solidFill>
                          <a:srgbClr val="FFFFFF"/>
                        </a:solidFill>
                        <a:effectLst/>
                        <a:latin typeface="Calibri" panose="020F0502020204030204" pitchFamily="34" charset="0"/>
                      </a:endParaRPr>
                    </a:p>
                  </a:txBody>
                  <a:tcPr marL="185058" marR="111035" marT="111035" marB="111035" anchor="b">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l" fontAlgn="b"/>
                      <a:r>
                        <a:rPr lang="en-US" sz="1300" b="1" u="none" strike="noStrike" cap="none" spc="0">
                          <a:solidFill>
                            <a:srgbClr val="FFFFFF"/>
                          </a:solidFill>
                          <a:effectLst/>
                        </a:rPr>
                        <a:t>Current state</a:t>
                      </a:r>
                      <a:endParaRPr lang="en-US" sz="1300" b="1" i="0" u="none" strike="noStrike" cap="none" spc="0">
                        <a:solidFill>
                          <a:srgbClr val="FFFFFF"/>
                        </a:solidFill>
                        <a:effectLst/>
                        <a:latin typeface="Calibri" panose="020F0502020204030204" pitchFamily="34" charset="0"/>
                      </a:endParaRPr>
                    </a:p>
                  </a:txBody>
                  <a:tcPr marL="185058" marR="111035" marT="111035" marB="111035" anchor="b">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l" fontAlgn="b"/>
                      <a:r>
                        <a:rPr lang="en-US" sz="1300" b="1" u="none" strike="noStrike" cap="none" spc="0">
                          <a:solidFill>
                            <a:srgbClr val="FFFFFF"/>
                          </a:solidFill>
                          <a:effectLst/>
                        </a:rPr>
                        <a:t>Test Data</a:t>
                      </a:r>
                      <a:endParaRPr lang="en-US" sz="1300" b="1" i="0" u="none" strike="noStrike" cap="none" spc="0">
                        <a:solidFill>
                          <a:srgbClr val="FFFFFF"/>
                        </a:solidFill>
                        <a:effectLst/>
                        <a:latin typeface="Calibri" panose="020F0502020204030204" pitchFamily="34" charset="0"/>
                      </a:endParaRPr>
                    </a:p>
                  </a:txBody>
                  <a:tcPr marL="185058" marR="111035" marT="111035" marB="111035" anchor="b">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l" fontAlgn="b"/>
                      <a:r>
                        <a:rPr lang="en-US" sz="1300" b="1" u="none" strike="noStrike" cap="none" spc="0">
                          <a:solidFill>
                            <a:srgbClr val="FFFFFF"/>
                          </a:solidFill>
                          <a:effectLst/>
                        </a:rPr>
                        <a:t>steps to follow </a:t>
                      </a:r>
                      <a:endParaRPr lang="en-US" sz="1300" b="1" i="0" u="none" strike="noStrike" cap="none" spc="0">
                        <a:solidFill>
                          <a:srgbClr val="FFFFFF"/>
                        </a:solidFill>
                        <a:effectLst/>
                        <a:latin typeface="Calibri" panose="020F0502020204030204" pitchFamily="34" charset="0"/>
                      </a:endParaRPr>
                    </a:p>
                  </a:txBody>
                  <a:tcPr marL="185058" marR="111035" marT="111035" marB="111035" anchor="b">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l" fontAlgn="b"/>
                      <a:r>
                        <a:rPr lang="en-US" sz="1300" b="1" u="none" strike="noStrike" cap="none" spc="0">
                          <a:solidFill>
                            <a:srgbClr val="FFFFFF"/>
                          </a:solidFill>
                          <a:effectLst/>
                        </a:rPr>
                        <a:t>Expected Result</a:t>
                      </a:r>
                      <a:endParaRPr lang="en-US" sz="1300" b="1" i="0" u="none" strike="noStrike" cap="none" spc="0">
                        <a:solidFill>
                          <a:srgbClr val="FFFFFF"/>
                        </a:solidFill>
                        <a:effectLst/>
                        <a:latin typeface="Calibri" panose="020F0502020204030204" pitchFamily="34" charset="0"/>
                      </a:endParaRPr>
                    </a:p>
                  </a:txBody>
                  <a:tcPr marL="185058" marR="111035" marT="111035" marB="111035" anchor="b">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3672459832"/>
                  </a:ext>
                </a:extLst>
              </a:tr>
              <a:tr h="866136">
                <a:tc>
                  <a:txBody>
                    <a:bodyPr/>
                    <a:lstStyle/>
                    <a:p>
                      <a:pPr algn="l" fontAlgn="b"/>
                      <a:r>
                        <a:rPr lang="en-US" sz="1300" u="none" strike="noStrike" cap="none" spc="0">
                          <a:solidFill>
                            <a:schemeClr val="tx1">
                              <a:lumMod val="85000"/>
                              <a:lumOff val="15000"/>
                            </a:schemeClr>
                          </a:solidFill>
                          <a:effectLst/>
                        </a:rPr>
                        <a:t>TS-15</a:t>
                      </a:r>
                      <a:endParaRPr lang="en-US" sz="1300" b="0" i="0" u="none" strike="noStrike" cap="none" spc="0">
                        <a:solidFill>
                          <a:schemeClr val="tx1">
                            <a:lumMod val="85000"/>
                            <a:lumOff val="15000"/>
                          </a:schemeClr>
                        </a:solidFill>
                        <a:effectLst/>
                        <a:latin typeface="Calibri" panose="020F0502020204030204" pitchFamily="34" charset="0"/>
                      </a:endParaRPr>
                    </a:p>
                  </a:txBody>
                  <a:tcPr marL="185058" marR="111035" marT="111035" marB="111035" anchor="b">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rtl="0" fontAlgn="ctr"/>
                      <a:r>
                        <a:rPr lang="en-US" sz="1400" dirty="0">
                          <a:effectLst/>
                          <a:latin typeface="Times New Roman" panose="02020603050405020304" pitchFamily="18" charset="0"/>
                          <a:cs typeface="Times New Roman" panose="02020603050405020304" pitchFamily="18" charset="0"/>
                        </a:rPr>
                        <a:t>SCIDTA-146</a:t>
                      </a:r>
                      <a:endParaRPr lang="en-US" sz="1300" b="0" i="0" u="none" strike="noStrike" cap="none" spc="0" dirty="0">
                        <a:solidFill>
                          <a:schemeClr val="tx1">
                            <a:lumMod val="85000"/>
                            <a:lumOff val="15000"/>
                          </a:schemeClr>
                        </a:solidFill>
                        <a:effectLst/>
                        <a:latin typeface="Times New Roman" panose="02020603050405020304" pitchFamily="18" charset="0"/>
                      </a:endParaRPr>
                    </a:p>
                  </a:txBody>
                  <a:tcPr marL="185058" marR="111035" marT="111035" marB="111035"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b"/>
                      <a:r>
                        <a:rPr lang="en-US" sz="1300" u="none" strike="noStrike" cap="none" spc="0" dirty="0">
                          <a:solidFill>
                            <a:schemeClr val="tx1">
                              <a:lumMod val="85000"/>
                              <a:lumOff val="15000"/>
                            </a:schemeClr>
                          </a:solidFill>
                          <a:effectLst/>
                        </a:rPr>
                        <a:t>browse uploads page</a:t>
                      </a:r>
                      <a:endParaRPr lang="en-US" sz="1300" b="0" i="0" u="none" strike="noStrike" cap="none" spc="0" dirty="0">
                        <a:solidFill>
                          <a:schemeClr val="tx1">
                            <a:lumMod val="85000"/>
                            <a:lumOff val="15000"/>
                          </a:schemeClr>
                        </a:solidFill>
                        <a:effectLst/>
                        <a:latin typeface="Calibri" panose="020F0502020204030204" pitchFamily="34" charset="0"/>
                      </a:endParaRPr>
                    </a:p>
                  </a:txBody>
                  <a:tcPr marL="185058" marR="111035" marT="111035" marB="111035"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b"/>
                      <a:r>
                        <a:rPr lang="en-US" sz="1300" u="none" strike="noStrike" cap="none" spc="0">
                          <a:solidFill>
                            <a:schemeClr val="tx1">
                              <a:lumMod val="85000"/>
                              <a:lumOff val="15000"/>
                            </a:schemeClr>
                          </a:solidFill>
                          <a:effectLst/>
                        </a:rPr>
                        <a:t>User logged into the portal</a:t>
                      </a:r>
                      <a:endParaRPr lang="en-US" sz="1300" b="0" i="0" u="none" strike="noStrike" cap="none" spc="0">
                        <a:solidFill>
                          <a:schemeClr val="tx1">
                            <a:lumMod val="85000"/>
                            <a:lumOff val="15000"/>
                          </a:schemeClr>
                        </a:solidFill>
                        <a:effectLst/>
                        <a:latin typeface="Calibri" panose="020F0502020204030204" pitchFamily="34" charset="0"/>
                      </a:endParaRPr>
                    </a:p>
                  </a:txBody>
                  <a:tcPr marL="185058" marR="111035" marT="111035" marB="111035"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b"/>
                      <a:r>
                        <a:rPr lang="en-US" sz="1300" u="none" strike="noStrike" cap="none" spc="0">
                          <a:solidFill>
                            <a:schemeClr val="tx1">
                              <a:lumMod val="85000"/>
                              <a:lumOff val="15000"/>
                            </a:schemeClr>
                          </a:solidFill>
                          <a:effectLst/>
                        </a:rPr>
                        <a:t>user details( Login details)</a:t>
                      </a:r>
                      <a:endParaRPr lang="en-US" sz="1300" b="0" i="0" u="none" strike="noStrike" cap="none" spc="0">
                        <a:solidFill>
                          <a:schemeClr val="tx1">
                            <a:lumMod val="85000"/>
                            <a:lumOff val="15000"/>
                          </a:schemeClr>
                        </a:solidFill>
                        <a:effectLst/>
                        <a:latin typeface="Calibri" panose="020F0502020204030204" pitchFamily="34" charset="0"/>
                      </a:endParaRPr>
                    </a:p>
                  </a:txBody>
                  <a:tcPr marL="185058" marR="111035" marT="111035" marB="111035"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b"/>
                      <a:r>
                        <a:rPr lang="en-US" sz="1300" u="none" strike="noStrike" cap="none" spc="0">
                          <a:solidFill>
                            <a:schemeClr val="tx1">
                              <a:lumMod val="85000"/>
                              <a:lumOff val="15000"/>
                            </a:schemeClr>
                          </a:solidFill>
                          <a:effectLst/>
                        </a:rPr>
                        <a:t>login-&gt;uploads section</a:t>
                      </a:r>
                      <a:endParaRPr lang="en-US" sz="1300" b="0" i="0" u="none" strike="noStrike" cap="none" spc="0">
                        <a:solidFill>
                          <a:schemeClr val="tx1">
                            <a:lumMod val="85000"/>
                            <a:lumOff val="15000"/>
                          </a:schemeClr>
                        </a:solidFill>
                        <a:effectLst/>
                        <a:latin typeface="Calibri" panose="020F0502020204030204" pitchFamily="34" charset="0"/>
                      </a:endParaRPr>
                    </a:p>
                  </a:txBody>
                  <a:tcPr marL="185058" marR="111035" marT="111035" marB="111035"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b"/>
                      <a:r>
                        <a:rPr lang="en-US" sz="1300" u="none" strike="noStrike" cap="none" spc="0">
                          <a:solidFill>
                            <a:schemeClr val="tx1">
                              <a:lumMod val="85000"/>
                              <a:lumOff val="15000"/>
                            </a:schemeClr>
                          </a:solidFill>
                          <a:effectLst/>
                        </a:rPr>
                        <a:t>users should get a new page where they can upload theirs test documents</a:t>
                      </a:r>
                      <a:endParaRPr lang="en-US" sz="1300" b="0" i="0" u="none" strike="noStrike" cap="none" spc="0">
                        <a:solidFill>
                          <a:schemeClr val="tx1">
                            <a:lumMod val="85000"/>
                            <a:lumOff val="15000"/>
                          </a:schemeClr>
                        </a:solidFill>
                        <a:effectLst/>
                        <a:latin typeface="Calibri" panose="020F0502020204030204" pitchFamily="34" charset="0"/>
                      </a:endParaRPr>
                    </a:p>
                  </a:txBody>
                  <a:tcPr marL="185058" marR="111035" marT="111035" marB="111035" anchor="b">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1845635733"/>
                  </a:ext>
                </a:extLst>
              </a:tr>
              <a:tr h="866136">
                <a:tc>
                  <a:txBody>
                    <a:bodyPr/>
                    <a:lstStyle/>
                    <a:p>
                      <a:pPr algn="l" fontAlgn="b"/>
                      <a:r>
                        <a:rPr lang="en-US" sz="1300" u="none" strike="noStrike" cap="none" spc="0">
                          <a:solidFill>
                            <a:schemeClr val="tx1">
                              <a:lumMod val="85000"/>
                              <a:lumOff val="15000"/>
                            </a:schemeClr>
                          </a:solidFill>
                          <a:effectLst/>
                        </a:rPr>
                        <a:t>TS-16</a:t>
                      </a:r>
                      <a:endParaRPr lang="en-US" sz="1300" b="0" i="0" u="none" strike="noStrike" cap="none" spc="0">
                        <a:solidFill>
                          <a:schemeClr val="tx1">
                            <a:lumMod val="85000"/>
                            <a:lumOff val="15000"/>
                          </a:schemeClr>
                        </a:solidFill>
                        <a:effectLst/>
                        <a:latin typeface="Calibri" panose="020F0502020204030204" pitchFamily="34" charset="0"/>
                      </a:endParaRPr>
                    </a:p>
                  </a:txBody>
                  <a:tcPr marL="185058" marR="111035" marT="111035" marB="111035" anchor="b">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rtl="0" fontAlgn="ctr"/>
                      <a:r>
                        <a:rPr lang="en-US" sz="1400" dirty="0">
                          <a:effectLst/>
                          <a:latin typeface="Times New Roman" panose="02020603050405020304" pitchFamily="18" charset="0"/>
                          <a:cs typeface="Times New Roman" panose="02020603050405020304" pitchFamily="18" charset="0"/>
                        </a:rPr>
                        <a:t>SCIDTA-146</a:t>
                      </a:r>
                      <a:endParaRPr lang="en-US" sz="1300" b="0" i="0" u="none" strike="noStrike" cap="none" spc="0" dirty="0">
                        <a:solidFill>
                          <a:schemeClr val="tx1">
                            <a:lumMod val="85000"/>
                            <a:lumOff val="15000"/>
                          </a:schemeClr>
                        </a:solidFill>
                        <a:effectLst/>
                        <a:latin typeface="Times New Roman" panose="02020603050405020304" pitchFamily="18" charset="0"/>
                      </a:endParaRPr>
                    </a:p>
                  </a:txBody>
                  <a:tcPr marL="185058" marR="111035" marT="111035" marB="111035"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b"/>
                      <a:r>
                        <a:rPr lang="en-US" sz="1300" u="none" strike="noStrike" cap="none" spc="0">
                          <a:solidFill>
                            <a:schemeClr val="tx1">
                              <a:lumMod val="85000"/>
                              <a:lumOff val="15000"/>
                            </a:schemeClr>
                          </a:solidFill>
                          <a:effectLst/>
                        </a:rPr>
                        <a:t>select documents to upload</a:t>
                      </a:r>
                      <a:endParaRPr lang="en-US" sz="1300" b="0" i="0" u="none" strike="noStrike" cap="none" spc="0">
                        <a:solidFill>
                          <a:schemeClr val="tx1">
                            <a:lumMod val="85000"/>
                            <a:lumOff val="15000"/>
                          </a:schemeClr>
                        </a:solidFill>
                        <a:effectLst/>
                        <a:latin typeface="Calibri" panose="020F0502020204030204" pitchFamily="34" charset="0"/>
                      </a:endParaRPr>
                    </a:p>
                  </a:txBody>
                  <a:tcPr marL="185058" marR="111035" marT="111035" marB="111035"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b"/>
                      <a:r>
                        <a:rPr lang="en-US" sz="1300" u="none" strike="noStrike" cap="none" spc="0">
                          <a:solidFill>
                            <a:schemeClr val="tx1">
                              <a:lumMod val="85000"/>
                              <a:lumOff val="15000"/>
                            </a:schemeClr>
                          </a:solidFill>
                          <a:effectLst/>
                        </a:rPr>
                        <a:t>User logged into the portal</a:t>
                      </a:r>
                      <a:endParaRPr lang="en-US" sz="1300" b="0" i="0" u="none" strike="noStrike" cap="none" spc="0">
                        <a:solidFill>
                          <a:schemeClr val="tx1">
                            <a:lumMod val="85000"/>
                            <a:lumOff val="15000"/>
                          </a:schemeClr>
                        </a:solidFill>
                        <a:effectLst/>
                        <a:latin typeface="Calibri" panose="020F0502020204030204" pitchFamily="34" charset="0"/>
                      </a:endParaRPr>
                    </a:p>
                  </a:txBody>
                  <a:tcPr marL="185058" marR="111035" marT="111035" marB="111035"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b"/>
                      <a:r>
                        <a:rPr lang="en-US" sz="1300" u="none" strike="noStrike" cap="none" spc="0">
                          <a:solidFill>
                            <a:schemeClr val="tx1">
                              <a:lumMod val="85000"/>
                              <a:lumOff val="15000"/>
                            </a:schemeClr>
                          </a:solidFill>
                          <a:effectLst/>
                        </a:rPr>
                        <a:t>user details( Login details)</a:t>
                      </a:r>
                      <a:endParaRPr lang="en-US" sz="1300" b="0" i="0" u="none" strike="noStrike" cap="none" spc="0">
                        <a:solidFill>
                          <a:schemeClr val="tx1">
                            <a:lumMod val="85000"/>
                            <a:lumOff val="15000"/>
                          </a:schemeClr>
                        </a:solidFill>
                        <a:effectLst/>
                        <a:latin typeface="Calibri" panose="020F0502020204030204" pitchFamily="34" charset="0"/>
                      </a:endParaRPr>
                    </a:p>
                  </a:txBody>
                  <a:tcPr marL="185058" marR="111035" marT="111035" marB="111035"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b"/>
                      <a:r>
                        <a:rPr lang="en-US" sz="1300" u="none" strike="noStrike" cap="none" spc="0">
                          <a:solidFill>
                            <a:schemeClr val="tx1">
                              <a:lumMod val="85000"/>
                              <a:lumOff val="15000"/>
                            </a:schemeClr>
                          </a:solidFill>
                          <a:effectLst/>
                        </a:rPr>
                        <a:t>login-&gt;uploads section -&gt; add docments</a:t>
                      </a:r>
                      <a:endParaRPr lang="en-US" sz="1300" b="0" i="0" u="none" strike="noStrike" cap="none" spc="0">
                        <a:solidFill>
                          <a:schemeClr val="tx1">
                            <a:lumMod val="85000"/>
                            <a:lumOff val="15000"/>
                          </a:schemeClr>
                        </a:solidFill>
                        <a:effectLst/>
                        <a:latin typeface="Calibri" panose="020F0502020204030204" pitchFamily="34" charset="0"/>
                      </a:endParaRPr>
                    </a:p>
                  </a:txBody>
                  <a:tcPr marL="185058" marR="111035" marT="111035" marB="111035"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b"/>
                      <a:r>
                        <a:rPr lang="en-US" sz="1300" u="none" strike="noStrike" cap="none" spc="0">
                          <a:solidFill>
                            <a:schemeClr val="tx1">
                              <a:lumMod val="85000"/>
                              <a:lumOff val="15000"/>
                            </a:schemeClr>
                          </a:solidFill>
                          <a:effectLst/>
                        </a:rPr>
                        <a:t>by clicking on add documents user should able to select the document he wanted to upload</a:t>
                      </a:r>
                      <a:endParaRPr lang="en-US" sz="1300" b="0" i="0" u="none" strike="noStrike" cap="none" spc="0">
                        <a:solidFill>
                          <a:schemeClr val="tx1">
                            <a:lumMod val="85000"/>
                            <a:lumOff val="15000"/>
                          </a:schemeClr>
                        </a:solidFill>
                        <a:effectLst/>
                        <a:latin typeface="Calibri" panose="020F0502020204030204" pitchFamily="34" charset="0"/>
                      </a:endParaRPr>
                    </a:p>
                  </a:txBody>
                  <a:tcPr marL="185058" marR="111035" marT="111035" marB="111035" anchor="b">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937755666"/>
                  </a:ext>
                </a:extLst>
              </a:tr>
              <a:tr h="866136">
                <a:tc>
                  <a:txBody>
                    <a:bodyPr/>
                    <a:lstStyle/>
                    <a:p>
                      <a:pPr algn="l" fontAlgn="b"/>
                      <a:r>
                        <a:rPr lang="en-US" sz="1300" u="none" strike="noStrike" cap="none" spc="0">
                          <a:solidFill>
                            <a:schemeClr val="tx1">
                              <a:lumMod val="85000"/>
                              <a:lumOff val="15000"/>
                            </a:schemeClr>
                          </a:solidFill>
                          <a:effectLst/>
                        </a:rPr>
                        <a:t>TS-17</a:t>
                      </a:r>
                      <a:endParaRPr lang="en-US" sz="1300" b="0" i="0" u="none" strike="noStrike" cap="none" spc="0">
                        <a:solidFill>
                          <a:schemeClr val="tx1">
                            <a:lumMod val="85000"/>
                            <a:lumOff val="15000"/>
                          </a:schemeClr>
                        </a:solidFill>
                        <a:effectLst/>
                        <a:latin typeface="Calibri" panose="020F0502020204030204" pitchFamily="34" charset="0"/>
                      </a:endParaRPr>
                    </a:p>
                  </a:txBody>
                  <a:tcPr marL="185058" marR="111035" marT="111035" marB="111035" anchor="b">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rtl="0" fontAlgn="ctr"/>
                      <a:r>
                        <a:rPr lang="en-US" sz="1400" dirty="0">
                          <a:effectLst/>
                          <a:latin typeface="Times New Roman" panose="02020603050405020304" pitchFamily="18" charset="0"/>
                          <a:cs typeface="Times New Roman" panose="02020603050405020304" pitchFamily="18" charset="0"/>
                        </a:rPr>
                        <a:t>SCIDTA-146</a:t>
                      </a:r>
                      <a:endParaRPr lang="en-US" sz="1300" b="0" i="0" u="none" strike="noStrike" cap="none" spc="0" dirty="0">
                        <a:solidFill>
                          <a:schemeClr val="tx1">
                            <a:lumMod val="85000"/>
                            <a:lumOff val="15000"/>
                          </a:schemeClr>
                        </a:solidFill>
                        <a:effectLst/>
                        <a:latin typeface="Times New Roman" panose="02020603050405020304" pitchFamily="18" charset="0"/>
                      </a:endParaRPr>
                    </a:p>
                  </a:txBody>
                  <a:tcPr marL="185058" marR="111035" marT="111035" marB="111035"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b"/>
                      <a:r>
                        <a:rPr lang="en-US" sz="1300" u="none" strike="noStrike" cap="none" spc="0">
                          <a:solidFill>
                            <a:schemeClr val="tx1">
                              <a:lumMod val="85000"/>
                              <a:lumOff val="15000"/>
                            </a:schemeClr>
                          </a:solidFill>
                          <a:effectLst/>
                        </a:rPr>
                        <a:t>Upload document ( submit )</a:t>
                      </a:r>
                      <a:endParaRPr lang="en-US" sz="1300" b="0" i="0" u="none" strike="noStrike" cap="none" spc="0">
                        <a:solidFill>
                          <a:schemeClr val="tx1">
                            <a:lumMod val="85000"/>
                            <a:lumOff val="15000"/>
                          </a:schemeClr>
                        </a:solidFill>
                        <a:effectLst/>
                        <a:latin typeface="Calibri" panose="020F0502020204030204" pitchFamily="34" charset="0"/>
                      </a:endParaRPr>
                    </a:p>
                  </a:txBody>
                  <a:tcPr marL="185058" marR="111035" marT="111035" marB="111035"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b"/>
                      <a:r>
                        <a:rPr lang="en-US" sz="1300" u="none" strike="noStrike" cap="none" spc="0">
                          <a:solidFill>
                            <a:schemeClr val="tx1">
                              <a:lumMod val="85000"/>
                              <a:lumOff val="15000"/>
                            </a:schemeClr>
                          </a:solidFill>
                          <a:effectLst/>
                        </a:rPr>
                        <a:t>User logged into the portal</a:t>
                      </a:r>
                      <a:endParaRPr lang="en-US" sz="1300" b="0" i="0" u="none" strike="noStrike" cap="none" spc="0">
                        <a:solidFill>
                          <a:schemeClr val="tx1">
                            <a:lumMod val="85000"/>
                            <a:lumOff val="15000"/>
                          </a:schemeClr>
                        </a:solidFill>
                        <a:effectLst/>
                        <a:latin typeface="Calibri" panose="020F0502020204030204" pitchFamily="34" charset="0"/>
                      </a:endParaRPr>
                    </a:p>
                  </a:txBody>
                  <a:tcPr marL="185058" marR="111035" marT="111035" marB="111035"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b"/>
                      <a:r>
                        <a:rPr lang="en-US" sz="1300" u="none" strike="noStrike" cap="none" spc="0">
                          <a:solidFill>
                            <a:schemeClr val="tx1">
                              <a:lumMod val="85000"/>
                              <a:lumOff val="15000"/>
                            </a:schemeClr>
                          </a:solidFill>
                          <a:effectLst/>
                        </a:rPr>
                        <a:t>Document , user details ( login details)</a:t>
                      </a:r>
                      <a:endParaRPr lang="en-US" sz="1300" b="0" i="0" u="none" strike="noStrike" cap="none" spc="0">
                        <a:solidFill>
                          <a:schemeClr val="tx1">
                            <a:lumMod val="85000"/>
                            <a:lumOff val="15000"/>
                          </a:schemeClr>
                        </a:solidFill>
                        <a:effectLst/>
                        <a:latin typeface="Calibri" panose="020F0502020204030204" pitchFamily="34" charset="0"/>
                      </a:endParaRPr>
                    </a:p>
                  </a:txBody>
                  <a:tcPr marL="185058" marR="111035" marT="111035" marB="111035"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b"/>
                      <a:r>
                        <a:rPr lang="en-US" sz="1300" u="none" strike="noStrike" cap="none" spc="0">
                          <a:solidFill>
                            <a:schemeClr val="tx1">
                              <a:lumMod val="85000"/>
                              <a:lumOff val="15000"/>
                            </a:schemeClr>
                          </a:solidFill>
                          <a:effectLst/>
                        </a:rPr>
                        <a:t>login-&gt;uploads section -&gt; upload-document</a:t>
                      </a:r>
                      <a:endParaRPr lang="en-US" sz="1300" b="0" i="0" u="none" strike="noStrike" cap="none" spc="0">
                        <a:solidFill>
                          <a:schemeClr val="tx1">
                            <a:lumMod val="85000"/>
                            <a:lumOff val="15000"/>
                          </a:schemeClr>
                        </a:solidFill>
                        <a:effectLst/>
                        <a:latin typeface="Calibri" panose="020F0502020204030204" pitchFamily="34" charset="0"/>
                      </a:endParaRPr>
                    </a:p>
                  </a:txBody>
                  <a:tcPr marL="185058" marR="111035" marT="111035" marB="111035"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b"/>
                      <a:r>
                        <a:rPr lang="en-US" sz="1300" u="none" strike="noStrike" cap="none" spc="0">
                          <a:solidFill>
                            <a:schemeClr val="tx1">
                              <a:lumMod val="85000"/>
                              <a:lumOff val="15000"/>
                            </a:schemeClr>
                          </a:solidFill>
                          <a:effectLst/>
                        </a:rPr>
                        <a:t>By clicking on submit user should able to submit his documents</a:t>
                      </a:r>
                      <a:endParaRPr lang="en-US" sz="1300" b="0" i="0" u="none" strike="noStrike" cap="none" spc="0">
                        <a:solidFill>
                          <a:schemeClr val="tx1">
                            <a:lumMod val="85000"/>
                            <a:lumOff val="15000"/>
                          </a:schemeClr>
                        </a:solidFill>
                        <a:effectLst/>
                        <a:latin typeface="Calibri" panose="020F0502020204030204" pitchFamily="34" charset="0"/>
                      </a:endParaRPr>
                    </a:p>
                  </a:txBody>
                  <a:tcPr marL="185058" marR="111035" marT="111035" marB="111035" anchor="b">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2091746290"/>
                  </a:ext>
                </a:extLst>
              </a:tr>
              <a:tr h="866136">
                <a:tc>
                  <a:txBody>
                    <a:bodyPr/>
                    <a:lstStyle/>
                    <a:p>
                      <a:pPr algn="l" fontAlgn="b"/>
                      <a:r>
                        <a:rPr lang="en-US" sz="1300" u="none" strike="noStrike" cap="none" spc="0">
                          <a:solidFill>
                            <a:schemeClr val="tx1">
                              <a:lumMod val="85000"/>
                              <a:lumOff val="15000"/>
                            </a:schemeClr>
                          </a:solidFill>
                          <a:effectLst/>
                        </a:rPr>
                        <a:t>TS-18</a:t>
                      </a:r>
                      <a:endParaRPr lang="en-US" sz="1300" b="0" i="0" u="none" strike="noStrike" cap="none" spc="0">
                        <a:solidFill>
                          <a:schemeClr val="tx1">
                            <a:lumMod val="85000"/>
                            <a:lumOff val="15000"/>
                          </a:schemeClr>
                        </a:solidFill>
                        <a:effectLst/>
                        <a:latin typeface="Calibri" panose="020F0502020204030204" pitchFamily="34" charset="0"/>
                      </a:endParaRPr>
                    </a:p>
                  </a:txBody>
                  <a:tcPr marL="185058" marR="111035" marT="111035" marB="111035" anchor="b">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rtl="0" fontAlgn="ctr"/>
                      <a:r>
                        <a:rPr lang="en-US" sz="1400" dirty="0">
                          <a:effectLst/>
                          <a:latin typeface="Times New Roman" panose="02020603050405020304" pitchFamily="18" charset="0"/>
                          <a:cs typeface="Times New Roman" panose="02020603050405020304" pitchFamily="18" charset="0"/>
                          <a:sym typeface="+mn-ea"/>
                        </a:rPr>
                        <a:t>SCIDTA</a:t>
                      </a:r>
                      <a:r>
                        <a:rPr lang="en-US" sz="1400" dirty="0">
                          <a:effectLst/>
                          <a:latin typeface="Times New Roman" panose="02020603050405020304" pitchFamily="18" charset="0"/>
                          <a:cs typeface="Times New Roman" panose="02020603050405020304" pitchFamily="18" charset="0"/>
                        </a:rPr>
                        <a:t>-148</a:t>
                      </a:r>
                    </a:p>
                  </a:txBody>
                  <a:tcPr marL="185058" marR="111035" marT="111035" marB="111035"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b"/>
                      <a:r>
                        <a:rPr lang="en-US" sz="1300" u="none" strike="noStrike" cap="none" spc="0">
                          <a:solidFill>
                            <a:schemeClr val="tx1">
                              <a:lumMod val="85000"/>
                              <a:lumOff val="15000"/>
                            </a:schemeClr>
                          </a:solidFill>
                          <a:effectLst/>
                        </a:rPr>
                        <a:t>browse testing kits page</a:t>
                      </a:r>
                      <a:endParaRPr lang="en-US" sz="1300" b="0" i="0" u="none" strike="noStrike" cap="none" spc="0">
                        <a:solidFill>
                          <a:schemeClr val="tx1">
                            <a:lumMod val="85000"/>
                            <a:lumOff val="15000"/>
                          </a:schemeClr>
                        </a:solidFill>
                        <a:effectLst/>
                        <a:latin typeface="Calibri" panose="020F0502020204030204" pitchFamily="34" charset="0"/>
                      </a:endParaRPr>
                    </a:p>
                  </a:txBody>
                  <a:tcPr marL="185058" marR="111035" marT="111035" marB="111035"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b"/>
                      <a:r>
                        <a:rPr lang="en-US" sz="1300" u="none" strike="noStrike" cap="none" spc="0">
                          <a:solidFill>
                            <a:schemeClr val="tx1">
                              <a:lumMod val="85000"/>
                              <a:lumOff val="15000"/>
                            </a:schemeClr>
                          </a:solidFill>
                          <a:effectLst/>
                        </a:rPr>
                        <a:t>User logged into the portal</a:t>
                      </a:r>
                      <a:endParaRPr lang="en-US" sz="1300" b="0" i="0" u="none" strike="noStrike" cap="none" spc="0">
                        <a:solidFill>
                          <a:schemeClr val="tx1">
                            <a:lumMod val="85000"/>
                            <a:lumOff val="15000"/>
                          </a:schemeClr>
                        </a:solidFill>
                        <a:effectLst/>
                        <a:latin typeface="Calibri" panose="020F0502020204030204" pitchFamily="34" charset="0"/>
                      </a:endParaRPr>
                    </a:p>
                  </a:txBody>
                  <a:tcPr marL="185058" marR="111035" marT="111035" marB="111035"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b"/>
                      <a:r>
                        <a:rPr lang="en-US" sz="1300" u="none" strike="noStrike" cap="none" spc="0">
                          <a:solidFill>
                            <a:schemeClr val="tx1">
                              <a:lumMod val="85000"/>
                              <a:lumOff val="15000"/>
                            </a:schemeClr>
                          </a:solidFill>
                          <a:effectLst/>
                        </a:rPr>
                        <a:t>user details( Login details)</a:t>
                      </a:r>
                      <a:endParaRPr lang="en-US" sz="1300" b="0" i="0" u="none" strike="noStrike" cap="none" spc="0">
                        <a:solidFill>
                          <a:schemeClr val="tx1">
                            <a:lumMod val="85000"/>
                            <a:lumOff val="15000"/>
                          </a:schemeClr>
                        </a:solidFill>
                        <a:effectLst/>
                        <a:latin typeface="Calibri" panose="020F0502020204030204" pitchFamily="34" charset="0"/>
                      </a:endParaRPr>
                    </a:p>
                  </a:txBody>
                  <a:tcPr marL="185058" marR="111035" marT="111035" marB="111035"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b"/>
                      <a:r>
                        <a:rPr lang="en-US" sz="1300" u="none" strike="noStrike" cap="none" spc="0">
                          <a:solidFill>
                            <a:schemeClr val="tx1">
                              <a:lumMod val="85000"/>
                              <a:lumOff val="15000"/>
                            </a:schemeClr>
                          </a:solidFill>
                          <a:effectLst/>
                        </a:rPr>
                        <a:t>login-&gt; testing kits</a:t>
                      </a:r>
                      <a:endParaRPr lang="en-US" sz="1300" b="0" i="0" u="none" strike="noStrike" cap="none" spc="0">
                        <a:solidFill>
                          <a:schemeClr val="tx1">
                            <a:lumMod val="85000"/>
                            <a:lumOff val="15000"/>
                          </a:schemeClr>
                        </a:solidFill>
                        <a:effectLst/>
                        <a:latin typeface="Calibri" panose="020F0502020204030204" pitchFamily="34" charset="0"/>
                      </a:endParaRPr>
                    </a:p>
                  </a:txBody>
                  <a:tcPr marL="185058" marR="111035" marT="111035" marB="111035"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b"/>
                      <a:r>
                        <a:rPr lang="en-US" sz="1300" u="none" strike="noStrike" cap="none" spc="0">
                          <a:solidFill>
                            <a:schemeClr val="tx1">
                              <a:lumMod val="85000"/>
                              <a:lumOff val="15000"/>
                            </a:schemeClr>
                          </a:solidFill>
                          <a:effectLst/>
                        </a:rPr>
                        <a:t>users should get a new page where they can get list of available kits details</a:t>
                      </a:r>
                      <a:endParaRPr lang="en-US" sz="1300" b="0" i="0" u="none" strike="noStrike" cap="none" spc="0">
                        <a:solidFill>
                          <a:schemeClr val="tx1">
                            <a:lumMod val="85000"/>
                            <a:lumOff val="15000"/>
                          </a:schemeClr>
                        </a:solidFill>
                        <a:effectLst/>
                        <a:latin typeface="Calibri" panose="020F0502020204030204" pitchFamily="34" charset="0"/>
                      </a:endParaRPr>
                    </a:p>
                  </a:txBody>
                  <a:tcPr marL="185058" marR="111035" marT="111035" marB="111035" anchor="b">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2886393442"/>
                  </a:ext>
                </a:extLst>
              </a:tr>
              <a:tr h="1066270">
                <a:tc>
                  <a:txBody>
                    <a:bodyPr/>
                    <a:lstStyle/>
                    <a:p>
                      <a:pPr algn="l" fontAlgn="b"/>
                      <a:r>
                        <a:rPr lang="en-US" sz="1300" u="none" strike="noStrike" cap="none" spc="0">
                          <a:solidFill>
                            <a:schemeClr val="tx1">
                              <a:lumMod val="85000"/>
                              <a:lumOff val="15000"/>
                            </a:schemeClr>
                          </a:solidFill>
                          <a:effectLst/>
                        </a:rPr>
                        <a:t>TS-19</a:t>
                      </a:r>
                      <a:endParaRPr lang="en-US" sz="1300" b="0" i="0" u="none" strike="noStrike" cap="none" spc="0">
                        <a:solidFill>
                          <a:schemeClr val="tx1">
                            <a:lumMod val="85000"/>
                            <a:lumOff val="15000"/>
                          </a:schemeClr>
                        </a:solidFill>
                        <a:effectLst/>
                        <a:latin typeface="Calibri" panose="020F0502020204030204" pitchFamily="34" charset="0"/>
                      </a:endParaRPr>
                    </a:p>
                  </a:txBody>
                  <a:tcPr marL="185058" marR="111035" marT="111035" marB="111035" anchor="b">
                    <a:lnL w="38100" cap="flat" cmpd="sng" algn="ctr">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pPr algn="ctr" rtl="0" fontAlgn="ctr"/>
                      <a:r>
                        <a:rPr lang="en-US" sz="1400" dirty="0">
                          <a:effectLst/>
                          <a:latin typeface="Times New Roman" panose="02020603050405020304" pitchFamily="18" charset="0"/>
                          <a:cs typeface="Times New Roman" panose="02020603050405020304" pitchFamily="18" charset="0"/>
                          <a:sym typeface="+mn-ea"/>
                        </a:rPr>
                        <a:t>SCIDTA</a:t>
                      </a:r>
                      <a:r>
                        <a:rPr lang="en-US" sz="1400" dirty="0">
                          <a:effectLst/>
                          <a:latin typeface="Times New Roman" panose="02020603050405020304" pitchFamily="18" charset="0"/>
                          <a:cs typeface="Times New Roman" panose="02020603050405020304" pitchFamily="18" charset="0"/>
                        </a:rPr>
                        <a:t>-148</a:t>
                      </a:r>
                    </a:p>
                  </a:txBody>
                  <a:tcPr marL="185058" marR="111035" marT="111035" marB="111035"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pPr algn="l" fontAlgn="b"/>
                      <a:r>
                        <a:rPr lang="en-US" sz="1300" u="none" strike="noStrike" cap="none" spc="0">
                          <a:solidFill>
                            <a:schemeClr val="tx1">
                              <a:lumMod val="85000"/>
                              <a:lumOff val="15000"/>
                            </a:schemeClr>
                          </a:solidFill>
                          <a:effectLst/>
                        </a:rPr>
                        <a:t>check kits availablity</a:t>
                      </a:r>
                      <a:endParaRPr lang="en-US" sz="1300" b="0" i="0" u="none" strike="noStrike" cap="none" spc="0">
                        <a:solidFill>
                          <a:schemeClr val="tx1">
                            <a:lumMod val="85000"/>
                            <a:lumOff val="15000"/>
                          </a:schemeClr>
                        </a:solidFill>
                        <a:effectLst/>
                        <a:latin typeface="Calibri" panose="020F0502020204030204" pitchFamily="34" charset="0"/>
                      </a:endParaRPr>
                    </a:p>
                  </a:txBody>
                  <a:tcPr marL="185058" marR="111035" marT="111035" marB="111035"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pPr algn="l" fontAlgn="b"/>
                      <a:r>
                        <a:rPr lang="en-US" sz="1300" u="none" strike="noStrike" cap="none" spc="0">
                          <a:solidFill>
                            <a:schemeClr val="tx1">
                              <a:lumMod val="85000"/>
                              <a:lumOff val="15000"/>
                            </a:schemeClr>
                          </a:solidFill>
                          <a:effectLst/>
                        </a:rPr>
                        <a:t>User logged into the portal</a:t>
                      </a:r>
                      <a:endParaRPr lang="en-US" sz="1300" b="0" i="0" u="none" strike="noStrike" cap="none" spc="0">
                        <a:solidFill>
                          <a:schemeClr val="tx1">
                            <a:lumMod val="85000"/>
                            <a:lumOff val="15000"/>
                          </a:schemeClr>
                        </a:solidFill>
                        <a:effectLst/>
                        <a:latin typeface="Calibri" panose="020F0502020204030204" pitchFamily="34" charset="0"/>
                      </a:endParaRPr>
                    </a:p>
                  </a:txBody>
                  <a:tcPr marL="185058" marR="111035" marT="111035" marB="111035"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pPr algn="l" fontAlgn="b"/>
                      <a:r>
                        <a:rPr lang="en-US" sz="1300" u="none" strike="noStrike" cap="none" spc="0">
                          <a:solidFill>
                            <a:schemeClr val="tx1">
                              <a:lumMod val="85000"/>
                              <a:lumOff val="15000"/>
                            </a:schemeClr>
                          </a:solidFill>
                          <a:effectLst/>
                        </a:rPr>
                        <a:t>user details( Login details) , testing kit details</a:t>
                      </a:r>
                      <a:endParaRPr lang="en-US" sz="1300" b="0" i="0" u="none" strike="noStrike" cap="none" spc="0">
                        <a:solidFill>
                          <a:schemeClr val="tx1">
                            <a:lumMod val="85000"/>
                            <a:lumOff val="15000"/>
                          </a:schemeClr>
                        </a:solidFill>
                        <a:effectLst/>
                        <a:latin typeface="Calibri" panose="020F0502020204030204" pitchFamily="34" charset="0"/>
                      </a:endParaRPr>
                    </a:p>
                  </a:txBody>
                  <a:tcPr marL="185058" marR="111035" marT="111035" marB="111035"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pPr algn="l" fontAlgn="b"/>
                      <a:r>
                        <a:rPr lang="en-US" sz="1300" u="none" strike="noStrike" cap="none" spc="0">
                          <a:solidFill>
                            <a:schemeClr val="tx1">
                              <a:lumMod val="85000"/>
                              <a:lumOff val="15000"/>
                            </a:schemeClr>
                          </a:solidFill>
                          <a:effectLst/>
                        </a:rPr>
                        <a:t>login-&gt; testing kits -&gt; check availablity</a:t>
                      </a:r>
                      <a:endParaRPr lang="en-US" sz="1300" b="0" i="0" u="none" strike="noStrike" cap="none" spc="0">
                        <a:solidFill>
                          <a:schemeClr val="tx1">
                            <a:lumMod val="85000"/>
                            <a:lumOff val="15000"/>
                          </a:schemeClr>
                        </a:solidFill>
                        <a:effectLst/>
                        <a:latin typeface="Calibri" panose="020F0502020204030204" pitchFamily="34" charset="0"/>
                      </a:endParaRPr>
                    </a:p>
                  </a:txBody>
                  <a:tcPr marL="185058" marR="111035" marT="111035" marB="111035"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pPr algn="l" fontAlgn="b"/>
                      <a:r>
                        <a:rPr lang="en-US" sz="1300" u="none" strike="noStrike" cap="none" spc="0" dirty="0">
                          <a:solidFill>
                            <a:schemeClr val="tx1">
                              <a:lumMod val="85000"/>
                              <a:lumOff val="15000"/>
                            </a:schemeClr>
                          </a:solidFill>
                          <a:effectLst/>
                        </a:rPr>
                        <a:t>User should get the </a:t>
                      </a:r>
                      <a:r>
                        <a:rPr lang="en-US" sz="1300" u="none" strike="noStrike" cap="none" spc="0" dirty="0" err="1">
                          <a:solidFill>
                            <a:schemeClr val="tx1">
                              <a:lumMod val="85000"/>
                              <a:lumOff val="15000"/>
                            </a:schemeClr>
                          </a:solidFill>
                          <a:effectLst/>
                        </a:rPr>
                        <a:t>availablity</a:t>
                      </a:r>
                      <a:r>
                        <a:rPr lang="en-US" sz="1300" u="none" strike="noStrike" cap="none" spc="0" dirty="0">
                          <a:solidFill>
                            <a:schemeClr val="tx1">
                              <a:lumMod val="85000"/>
                              <a:lumOff val="15000"/>
                            </a:schemeClr>
                          </a:solidFill>
                          <a:effectLst/>
                        </a:rPr>
                        <a:t> status of the selected kit/s</a:t>
                      </a:r>
                      <a:endParaRPr lang="en-US" sz="1300" b="0" i="0" u="none" strike="noStrike" cap="none" spc="0" dirty="0">
                        <a:solidFill>
                          <a:schemeClr val="tx1">
                            <a:lumMod val="85000"/>
                            <a:lumOff val="15000"/>
                          </a:schemeClr>
                        </a:solidFill>
                        <a:effectLst/>
                        <a:latin typeface="Calibri" panose="020F0502020204030204" pitchFamily="34" charset="0"/>
                      </a:endParaRPr>
                    </a:p>
                  </a:txBody>
                  <a:tcPr marL="185058" marR="111035" marT="111035" marB="111035" anchor="b">
                    <a:lnL w="38100" cap="flat" cmpd="sng" algn="ctr">
                      <a:solidFill>
                        <a:srgbClr val="FFFFFF"/>
                      </a:solidFill>
                      <a:prstDash val="solid"/>
                    </a:lnL>
                    <a:lnR w="38100" cap="flat" cmpd="sng" algn="ctr">
                      <a:noFill/>
                      <a:prstDash val="solid"/>
                    </a:lnR>
                    <a:lnT w="38100" cap="flat" cmpd="sng" algn="ctr">
                      <a:solidFill>
                        <a:srgbClr val="FFFFFF"/>
                      </a:solidFill>
                      <a:prstDash val="solid"/>
                    </a:lnT>
                    <a:lnB w="12700" cmpd="sng">
                      <a:noFill/>
                      <a:prstDash val="solid"/>
                    </a:lnB>
                    <a:solidFill>
                      <a:srgbClr val="878E8B">
                        <a:alpha val="14902"/>
                      </a:srgbClr>
                    </a:solidFill>
                  </a:tcPr>
                </a:tc>
                <a:extLst>
                  <a:ext uri="{0D108BD9-81ED-4DB2-BD59-A6C34878D82A}">
                    <a16:rowId xmlns:a16="http://schemas.microsoft.com/office/drawing/2014/main" val="1679049837"/>
                  </a:ext>
                </a:extLst>
              </a:tr>
            </a:tbl>
          </a:graphicData>
        </a:graphic>
      </p:graphicFrame>
    </p:spTree>
    <p:extLst>
      <p:ext uri="{BB962C8B-B14F-4D97-AF65-F5344CB8AC3E}">
        <p14:creationId xmlns:p14="http://schemas.microsoft.com/office/powerpoint/2010/main" val="24656996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0D061AC8-C3D3-34DA-549A-87C91BAF9CEB}"/>
              </a:ext>
            </a:extLst>
          </p:cNvPr>
          <p:cNvGraphicFramePr>
            <a:graphicFrameLocks noGrp="1"/>
          </p:cNvGraphicFramePr>
          <p:nvPr>
            <p:extLst>
              <p:ext uri="{D42A27DB-BD31-4B8C-83A1-F6EECF244321}">
                <p14:modId xmlns:p14="http://schemas.microsoft.com/office/powerpoint/2010/main" val="2623160946"/>
              </p:ext>
            </p:extLst>
          </p:nvPr>
        </p:nvGraphicFramePr>
        <p:xfrm>
          <a:off x="643467" y="889647"/>
          <a:ext cx="10905069" cy="5078709"/>
        </p:xfrm>
        <a:graphic>
          <a:graphicData uri="http://schemas.openxmlformats.org/drawingml/2006/table">
            <a:tbl>
              <a:tblPr firstRow="1" bandRow="1">
                <a:solidFill>
                  <a:schemeClr val="bg1">
                    <a:lumMod val="95000"/>
                  </a:schemeClr>
                </a:solidFill>
                <a:tableStyleId>{5C22544A-7EE6-4342-B048-85BDC9FD1C3A}</a:tableStyleId>
              </a:tblPr>
              <a:tblGrid>
                <a:gridCol w="816216">
                  <a:extLst>
                    <a:ext uri="{9D8B030D-6E8A-4147-A177-3AD203B41FA5}">
                      <a16:colId xmlns:a16="http://schemas.microsoft.com/office/drawing/2014/main" val="1548019356"/>
                    </a:ext>
                  </a:extLst>
                </a:gridCol>
                <a:gridCol w="1237509">
                  <a:extLst>
                    <a:ext uri="{9D8B030D-6E8A-4147-A177-3AD203B41FA5}">
                      <a16:colId xmlns:a16="http://schemas.microsoft.com/office/drawing/2014/main" val="4183105830"/>
                    </a:ext>
                  </a:extLst>
                </a:gridCol>
                <a:gridCol w="1450887">
                  <a:extLst>
                    <a:ext uri="{9D8B030D-6E8A-4147-A177-3AD203B41FA5}">
                      <a16:colId xmlns:a16="http://schemas.microsoft.com/office/drawing/2014/main" val="909084610"/>
                    </a:ext>
                  </a:extLst>
                </a:gridCol>
                <a:gridCol w="1757412">
                  <a:extLst>
                    <a:ext uri="{9D8B030D-6E8A-4147-A177-3AD203B41FA5}">
                      <a16:colId xmlns:a16="http://schemas.microsoft.com/office/drawing/2014/main" val="1781928547"/>
                    </a:ext>
                  </a:extLst>
                </a:gridCol>
                <a:gridCol w="1664620">
                  <a:extLst>
                    <a:ext uri="{9D8B030D-6E8A-4147-A177-3AD203B41FA5}">
                      <a16:colId xmlns:a16="http://schemas.microsoft.com/office/drawing/2014/main" val="3807494010"/>
                    </a:ext>
                  </a:extLst>
                </a:gridCol>
                <a:gridCol w="1620162">
                  <a:extLst>
                    <a:ext uri="{9D8B030D-6E8A-4147-A177-3AD203B41FA5}">
                      <a16:colId xmlns:a16="http://schemas.microsoft.com/office/drawing/2014/main" val="3890950845"/>
                    </a:ext>
                  </a:extLst>
                </a:gridCol>
                <a:gridCol w="2358263">
                  <a:extLst>
                    <a:ext uri="{9D8B030D-6E8A-4147-A177-3AD203B41FA5}">
                      <a16:colId xmlns:a16="http://schemas.microsoft.com/office/drawing/2014/main" val="518814385"/>
                    </a:ext>
                  </a:extLst>
                </a:gridCol>
              </a:tblGrid>
              <a:tr h="734653">
                <a:tc>
                  <a:txBody>
                    <a:bodyPr/>
                    <a:lstStyle/>
                    <a:p>
                      <a:pPr algn="l" fontAlgn="b"/>
                      <a:r>
                        <a:rPr lang="en-US" sz="1700" b="1" u="none" strike="noStrike" cap="none" spc="0">
                          <a:solidFill>
                            <a:schemeClr val="tx1"/>
                          </a:solidFill>
                          <a:effectLst/>
                        </a:rPr>
                        <a:t>Test Id</a:t>
                      </a:r>
                      <a:endParaRPr lang="en-US" sz="1700" b="1" i="0" u="none" strike="noStrike" cap="none" spc="0">
                        <a:solidFill>
                          <a:schemeClr val="tx1"/>
                        </a:solidFill>
                        <a:effectLst/>
                        <a:latin typeface="Calibri" panose="020F0502020204030204" pitchFamily="34" charset="0"/>
                      </a:endParaRPr>
                    </a:p>
                  </a:txBody>
                  <a:tcPr marL="71019" marR="132111" marT="20291" marB="152185" anchor="b">
                    <a:lnL w="12700" cmpd="sng">
                      <a:noFill/>
                    </a:lnL>
                    <a:lnR w="12700" cmpd="sng">
                      <a:noFill/>
                    </a:lnR>
                    <a:lnT w="9525" cap="flat" cmpd="sng" algn="ctr">
                      <a:noFill/>
                      <a:prstDash val="solid"/>
                    </a:lnT>
                    <a:lnB w="38100" cmpd="sng">
                      <a:noFill/>
                    </a:lnB>
                    <a:solidFill>
                      <a:schemeClr val="bg1">
                        <a:lumMod val="85000"/>
                      </a:schemeClr>
                    </a:solidFill>
                  </a:tcPr>
                </a:tc>
                <a:tc>
                  <a:txBody>
                    <a:bodyPr/>
                    <a:lstStyle/>
                    <a:p>
                      <a:pPr algn="l" fontAlgn="b"/>
                      <a:r>
                        <a:rPr lang="en-US" sz="1700" b="1" u="none" strike="noStrike" cap="none" spc="0">
                          <a:solidFill>
                            <a:schemeClr val="tx1"/>
                          </a:solidFill>
                          <a:effectLst/>
                        </a:rPr>
                        <a:t>User story Id</a:t>
                      </a:r>
                      <a:endParaRPr lang="en-US" sz="1700" b="1" i="0" u="none" strike="noStrike" cap="none" spc="0">
                        <a:solidFill>
                          <a:schemeClr val="tx1"/>
                        </a:solidFill>
                        <a:effectLst/>
                        <a:latin typeface="Calibri" panose="020F0502020204030204" pitchFamily="34" charset="0"/>
                      </a:endParaRPr>
                    </a:p>
                  </a:txBody>
                  <a:tcPr marL="71019" marR="132111" marT="20291" marB="152185" anchor="b">
                    <a:lnL w="12700" cmpd="sng">
                      <a:noFill/>
                    </a:lnL>
                    <a:lnR w="12700" cmpd="sng">
                      <a:noFill/>
                    </a:lnR>
                    <a:lnT w="9525" cap="flat" cmpd="sng" algn="ctr">
                      <a:noFill/>
                      <a:prstDash val="solid"/>
                    </a:lnT>
                    <a:lnB w="38100" cmpd="sng">
                      <a:noFill/>
                    </a:lnB>
                    <a:solidFill>
                      <a:schemeClr val="bg1">
                        <a:lumMod val="85000"/>
                      </a:schemeClr>
                    </a:solidFill>
                  </a:tcPr>
                </a:tc>
                <a:tc>
                  <a:txBody>
                    <a:bodyPr/>
                    <a:lstStyle/>
                    <a:p>
                      <a:pPr algn="l" fontAlgn="b"/>
                      <a:r>
                        <a:rPr lang="en-US" sz="1700" b="1" u="none" strike="noStrike" cap="none" spc="0">
                          <a:solidFill>
                            <a:schemeClr val="tx1"/>
                          </a:solidFill>
                          <a:effectLst/>
                        </a:rPr>
                        <a:t>Test Case</a:t>
                      </a:r>
                      <a:endParaRPr lang="en-US" sz="1700" b="1" i="0" u="none" strike="noStrike" cap="none" spc="0">
                        <a:solidFill>
                          <a:schemeClr val="tx1"/>
                        </a:solidFill>
                        <a:effectLst/>
                        <a:latin typeface="Calibri" panose="020F0502020204030204" pitchFamily="34" charset="0"/>
                      </a:endParaRPr>
                    </a:p>
                  </a:txBody>
                  <a:tcPr marL="71019" marR="132111" marT="20291" marB="152185" anchor="b">
                    <a:lnL w="12700" cmpd="sng">
                      <a:noFill/>
                    </a:lnL>
                    <a:lnR w="12700" cmpd="sng">
                      <a:noFill/>
                    </a:lnR>
                    <a:lnT w="9525" cap="flat" cmpd="sng" algn="ctr">
                      <a:noFill/>
                      <a:prstDash val="solid"/>
                    </a:lnT>
                    <a:lnB w="38100" cmpd="sng">
                      <a:noFill/>
                    </a:lnB>
                    <a:solidFill>
                      <a:schemeClr val="bg1">
                        <a:lumMod val="85000"/>
                      </a:schemeClr>
                    </a:solidFill>
                  </a:tcPr>
                </a:tc>
                <a:tc>
                  <a:txBody>
                    <a:bodyPr/>
                    <a:lstStyle/>
                    <a:p>
                      <a:pPr algn="l" fontAlgn="b"/>
                      <a:r>
                        <a:rPr lang="en-US" sz="1700" b="1" u="none" strike="noStrike" cap="none" spc="0">
                          <a:solidFill>
                            <a:schemeClr val="tx1"/>
                          </a:solidFill>
                          <a:effectLst/>
                        </a:rPr>
                        <a:t>Current state</a:t>
                      </a:r>
                      <a:endParaRPr lang="en-US" sz="1700" b="1" i="0" u="none" strike="noStrike" cap="none" spc="0">
                        <a:solidFill>
                          <a:schemeClr val="tx1"/>
                        </a:solidFill>
                        <a:effectLst/>
                        <a:latin typeface="Calibri" panose="020F0502020204030204" pitchFamily="34" charset="0"/>
                      </a:endParaRPr>
                    </a:p>
                  </a:txBody>
                  <a:tcPr marL="71019" marR="132111" marT="20291" marB="152185" anchor="b">
                    <a:lnL w="12700" cmpd="sng">
                      <a:noFill/>
                    </a:lnL>
                    <a:lnR w="12700" cmpd="sng">
                      <a:noFill/>
                    </a:lnR>
                    <a:lnT w="9525" cap="flat" cmpd="sng" algn="ctr">
                      <a:noFill/>
                      <a:prstDash val="solid"/>
                    </a:lnT>
                    <a:lnB w="38100" cmpd="sng">
                      <a:noFill/>
                    </a:lnB>
                    <a:solidFill>
                      <a:schemeClr val="bg1">
                        <a:lumMod val="85000"/>
                      </a:schemeClr>
                    </a:solidFill>
                  </a:tcPr>
                </a:tc>
                <a:tc>
                  <a:txBody>
                    <a:bodyPr/>
                    <a:lstStyle/>
                    <a:p>
                      <a:pPr algn="l" fontAlgn="b"/>
                      <a:r>
                        <a:rPr lang="en-US" sz="1700" b="1" u="none" strike="noStrike" cap="none" spc="0">
                          <a:solidFill>
                            <a:schemeClr val="tx1"/>
                          </a:solidFill>
                          <a:effectLst/>
                        </a:rPr>
                        <a:t>Test Data</a:t>
                      </a:r>
                      <a:endParaRPr lang="en-US" sz="1700" b="1" i="0" u="none" strike="noStrike" cap="none" spc="0">
                        <a:solidFill>
                          <a:schemeClr val="tx1"/>
                        </a:solidFill>
                        <a:effectLst/>
                        <a:latin typeface="Calibri" panose="020F0502020204030204" pitchFamily="34" charset="0"/>
                      </a:endParaRPr>
                    </a:p>
                  </a:txBody>
                  <a:tcPr marL="71019" marR="132111" marT="20291" marB="152185" anchor="b">
                    <a:lnL w="12700" cmpd="sng">
                      <a:noFill/>
                    </a:lnL>
                    <a:lnR w="12700" cmpd="sng">
                      <a:noFill/>
                    </a:lnR>
                    <a:lnT w="9525" cap="flat" cmpd="sng" algn="ctr">
                      <a:noFill/>
                      <a:prstDash val="solid"/>
                    </a:lnT>
                    <a:lnB w="38100" cmpd="sng">
                      <a:noFill/>
                    </a:lnB>
                    <a:solidFill>
                      <a:schemeClr val="bg1">
                        <a:lumMod val="85000"/>
                      </a:schemeClr>
                    </a:solidFill>
                  </a:tcPr>
                </a:tc>
                <a:tc>
                  <a:txBody>
                    <a:bodyPr/>
                    <a:lstStyle/>
                    <a:p>
                      <a:pPr algn="l" fontAlgn="b"/>
                      <a:r>
                        <a:rPr lang="en-US" sz="1700" b="1" u="none" strike="noStrike" cap="none" spc="0">
                          <a:solidFill>
                            <a:schemeClr val="tx1"/>
                          </a:solidFill>
                          <a:effectLst/>
                        </a:rPr>
                        <a:t>Steps to follow </a:t>
                      </a:r>
                      <a:endParaRPr lang="en-US" sz="1700" b="1" i="0" u="none" strike="noStrike" cap="none" spc="0">
                        <a:solidFill>
                          <a:schemeClr val="tx1"/>
                        </a:solidFill>
                        <a:effectLst/>
                        <a:latin typeface="Calibri" panose="020F0502020204030204" pitchFamily="34" charset="0"/>
                      </a:endParaRPr>
                    </a:p>
                  </a:txBody>
                  <a:tcPr marL="71019" marR="132111" marT="20291" marB="152185" anchor="b">
                    <a:lnL w="12700" cmpd="sng">
                      <a:noFill/>
                    </a:lnL>
                    <a:lnR w="12700" cmpd="sng">
                      <a:noFill/>
                    </a:lnR>
                    <a:lnT w="9525" cap="flat" cmpd="sng" algn="ctr">
                      <a:noFill/>
                      <a:prstDash val="solid"/>
                    </a:lnT>
                    <a:lnB w="38100" cmpd="sng">
                      <a:noFill/>
                    </a:lnB>
                    <a:solidFill>
                      <a:schemeClr val="bg1">
                        <a:lumMod val="85000"/>
                      </a:schemeClr>
                    </a:solidFill>
                  </a:tcPr>
                </a:tc>
                <a:tc>
                  <a:txBody>
                    <a:bodyPr/>
                    <a:lstStyle/>
                    <a:p>
                      <a:pPr algn="l" fontAlgn="b"/>
                      <a:r>
                        <a:rPr lang="en-US" sz="1700" b="1" u="none" strike="noStrike" cap="none" spc="0">
                          <a:solidFill>
                            <a:schemeClr val="tx1"/>
                          </a:solidFill>
                          <a:effectLst/>
                        </a:rPr>
                        <a:t>Expected Result</a:t>
                      </a:r>
                      <a:endParaRPr lang="en-US" sz="1700" b="1" i="0" u="none" strike="noStrike" cap="none" spc="0">
                        <a:solidFill>
                          <a:schemeClr val="tx1"/>
                        </a:solidFill>
                        <a:effectLst/>
                        <a:latin typeface="Calibri" panose="020F0502020204030204" pitchFamily="34" charset="0"/>
                      </a:endParaRPr>
                    </a:p>
                  </a:txBody>
                  <a:tcPr marL="71019" marR="132111" marT="20291" marB="152185" anchor="b">
                    <a:lnL w="12700" cmpd="sng">
                      <a:noFill/>
                    </a:lnL>
                    <a:lnR w="12700" cmpd="sng">
                      <a:noFill/>
                    </a:lnR>
                    <a:lnT w="9525" cap="flat" cmpd="sng" algn="ctr">
                      <a:noFill/>
                      <a:prstDash val="solid"/>
                    </a:lnT>
                    <a:lnB w="38100" cmpd="sng">
                      <a:noFill/>
                    </a:lnB>
                    <a:solidFill>
                      <a:schemeClr val="bg1">
                        <a:lumMod val="85000"/>
                      </a:schemeClr>
                    </a:solidFill>
                  </a:tcPr>
                </a:tc>
                <a:extLst>
                  <a:ext uri="{0D108BD9-81ED-4DB2-BD59-A6C34878D82A}">
                    <a16:rowId xmlns:a16="http://schemas.microsoft.com/office/drawing/2014/main" val="934543706"/>
                  </a:ext>
                </a:extLst>
              </a:tr>
              <a:tr h="866414">
                <a:tc>
                  <a:txBody>
                    <a:bodyPr/>
                    <a:lstStyle/>
                    <a:p>
                      <a:pPr algn="l" fontAlgn="b"/>
                      <a:r>
                        <a:rPr lang="en-US" sz="1400" u="none" strike="noStrike" cap="none" spc="0">
                          <a:solidFill>
                            <a:schemeClr val="tx1"/>
                          </a:solidFill>
                          <a:effectLst/>
                        </a:rPr>
                        <a:t>TS-20</a:t>
                      </a:r>
                      <a:endParaRPr lang="en-US" sz="1400" b="0" i="0" u="none" strike="noStrike" cap="none" spc="0">
                        <a:solidFill>
                          <a:schemeClr val="tx1"/>
                        </a:solidFill>
                        <a:effectLst/>
                        <a:latin typeface="Calibri" panose="020F0502020204030204" pitchFamily="34" charset="0"/>
                      </a:endParaRPr>
                    </a:p>
                  </a:txBody>
                  <a:tcPr marL="71019" marR="132111" marT="20291" marB="152185" anchor="b">
                    <a:lnL w="12700" cap="flat" cmpd="sng" algn="ctr">
                      <a:solidFill>
                        <a:schemeClr val="tx1"/>
                      </a:solid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algn="ctr" rtl="0" fontAlgn="ctr"/>
                      <a:r>
                        <a:rPr lang="en-US" sz="1400" dirty="0">
                          <a:effectLst/>
                          <a:latin typeface="Times New Roman" panose="02020603050405020304" pitchFamily="18" charset="0"/>
                          <a:cs typeface="Times New Roman" panose="02020603050405020304" pitchFamily="18" charset="0"/>
                          <a:sym typeface="+mn-ea"/>
                        </a:rPr>
                        <a:t>SCIDTA</a:t>
                      </a:r>
                      <a:r>
                        <a:rPr lang="en-US" sz="1400" dirty="0">
                          <a:effectLst/>
                          <a:latin typeface="Times New Roman" panose="02020603050405020304" pitchFamily="18" charset="0"/>
                          <a:cs typeface="Times New Roman" panose="02020603050405020304" pitchFamily="18" charset="0"/>
                        </a:rPr>
                        <a:t>-148</a:t>
                      </a:r>
                    </a:p>
                  </a:txBody>
                  <a:tcPr marL="71019" marR="132111" marT="20291" marB="152185" anchor="ctr">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algn="l" fontAlgn="b"/>
                      <a:r>
                        <a:rPr lang="en-US" sz="1400" u="none" strike="noStrike" cap="none" spc="0">
                          <a:solidFill>
                            <a:schemeClr val="tx1"/>
                          </a:solidFill>
                          <a:effectLst/>
                        </a:rPr>
                        <a:t>Request Kit</a:t>
                      </a:r>
                      <a:endParaRPr lang="en-US" sz="1400" b="0" i="0" u="none" strike="noStrike" cap="none" spc="0">
                        <a:solidFill>
                          <a:schemeClr val="tx1"/>
                        </a:solidFill>
                        <a:effectLst/>
                        <a:latin typeface="Calibri" panose="020F0502020204030204" pitchFamily="34" charset="0"/>
                      </a:endParaRPr>
                    </a:p>
                  </a:txBody>
                  <a:tcPr marL="71019" marR="132111" marT="20291" marB="152185" anchor="b">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algn="l" fontAlgn="b"/>
                      <a:r>
                        <a:rPr lang="en-US" sz="1400" u="none" strike="noStrike" cap="none" spc="0">
                          <a:solidFill>
                            <a:schemeClr val="tx1"/>
                          </a:solidFill>
                          <a:effectLst/>
                        </a:rPr>
                        <a:t>User logged into the portal</a:t>
                      </a:r>
                      <a:endParaRPr lang="en-US" sz="1400" b="0" i="0" u="none" strike="noStrike" cap="none" spc="0">
                        <a:solidFill>
                          <a:schemeClr val="tx1"/>
                        </a:solidFill>
                        <a:effectLst/>
                        <a:latin typeface="Calibri" panose="020F0502020204030204" pitchFamily="34" charset="0"/>
                      </a:endParaRPr>
                    </a:p>
                  </a:txBody>
                  <a:tcPr marL="71019" marR="132111" marT="20291" marB="152185" anchor="b">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algn="l" fontAlgn="b"/>
                      <a:r>
                        <a:rPr lang="en-US" sz="1400" u="none" strike="noStrike" cap="none" spc="0">
                          <a:solidFill>
                            <a:schemeClr val="tx1"/>
                          </a:solidFill>
                          <a:effectLst/>
                        </a:rPr>
                        <a:t>user details( Login details) , testing kit details</a:t>
                      </a:r>
                      <a:endParaRPr lang="en-US" sz="1400" b="0" i="0" u="none" strike="noStrike" cap="none" spc="0">
                        <a:solidFill>
                          <a:schemeClr val="tx1"/>
                        </a:solidFill>
                        <a:effectLst/>
                        <a:latin typeface="Calibri" panose="020F0502020204030204" pitchFamily="34" charset="0"/>
                      </a:endParaRPr>
                    </a:p>
                  </a:txBody>
                  <a:tcPr marL="71019" marR="132111" marT="20291" marB="152185" anchor="b">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algn="l" fontAlgn="b"/>
                      <a:r>
                        <a:rPr lang="en-US" sz="1400" u="none" strike="noStrike" cap="none" spc="0">
                          <a:solidFill>
                            <a:schemeClr val="tx1"/>
                          </a:solidFill>
                          <a:effectLst/>
                        </a:rPr>
                        <a:t>login-&gt; testing kits -&gt; request kit</a:t>
                      </a:r>
                      <a:endParaRPr lang="en-US" sz="1400" b="0" i="0" u="none" strike="noStrike" cap="none" spc="0">
                        <a:solidFill>
                          <a:schemeClr val="tx1"/>
                        </a:solidFill>
                        <a:effectLst/>
                        <a:latin typeface="Calibri" panose="020F0502020204030204" pitchFamily="34" charset="0"/>
                      </a:endParaRPr>
                    </a:p>
                  </a:txBody>
                  <a:tcPr marL="71019" marR="132111" marT="20291" marB="152185" anchor="b">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algn="l" fontAlgn="b"/>
                      <a:r>
                        <a:rPr lang="en-US" sz="1400" u="none" strike="noStrike" cap="none" spc="0">
                          <a:solidFill>
                            <a:schemeClr val="tx1"/>
                          </a:solidFill>
                          <a:effectLst/>
                        </a:rPr>
                        <a:t>user should get the kit that they have selected to deliver</a:t>
                      </a:r>
                      <a:endParaRPr lang="en-US" sz="1400" b="0" i="0" u="none" strike="noStrike" cap="none" spc="0">
                        <a:solidFill>
                          <a:schemeClr val="tx1"/>
                        </a:solidFill>
                        <a:effectLst/>
                        <a:latin typeface="Calibri" panose="020F0502020204030204" pitchFamily="34" charset="0"/>
                      </a:endParaRPr>
                    </a:p>
                  </a:txBody>
                  <a:tcPr marL="71019" marR="132111" marT="20291" marB="152185" anchor="b">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extLst>
                  <a:ext uri="{0D108BD9-81ED-4DB2-BD59-A6C34878D82A}">
                    <a16:rowId xmlns:a16="http://schemas.microsoft.com/office/drawing/2014/main" val="3747091755"/>
                  </a:ext>
                </a:extLst>
              </a:tr>
              <a:tr h="1305614">
                <a:tc>
                  <a:txBody>
                    <a:bodyPr/>
                    <a:lstStyle/>
                    <a:p>
                      <a:pPr algn="l" fontAlgn="b"/>
                      <a:r>
                        <a:rPr lang="en-US" sz="1400" u="none" strike="noStrike" cap="none" spc="0">
                          <a:solidFill>
                            <a:schemeClr val="tx1"/>
                          </a:solidFill>
                          <a:effectLst/>
                        </a:rPr>
                        <a:t>TS-21</a:t>
                      </a:r>
                      <a:endParaRPr lang="en-US" sz="1400" b="0" i="0" u="none" strike="noStrike" cap="none" spc="0">
                        <a:solidFill>
                          <a:schemeClr val="tx1"/>
                        </a:solidFill>
                        <a:effectLst/>
                        <a:latin typeface="Calibri" panose="020F0502020204030204" pitchFamily="34" charset="0"/>
                      </a:endParaRPr>
                    </a:p>
                  </a:txBody>
                  <a:tcPr marL="71019" marR="132111" marT="20291" marB="152185" anchor="b">
                    <a:lnL w="12700"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rtl="0" fontAlgn="ctr"/>
                      <a:r>
                        <a:rPr lang="en-US" sz="1400" u="none" strike="noStrike" cap="none" spc="0" dirty="0">
                          <a:solidFill>
                            <a:schemeClr val="tx1"/>
                          </a:solidFill>
                          <a:effectLst/>
                        </a:rPr>
                        <a:t>SCIDTA-154</a:t>
                      </a:r>
                      <a:endParaRPr lang="en-US" sz="1400" b="0" i="0" u="none" strike="noStrike" cap="none" spc="0" dirty="0">
                        <a:solidFill>
                          <a:schemeClr val="tx1"/>
                        </a:solidFill>
                        <a:effectLst/>
                        <a:latin typeface="Times New Roman" panose="02020603050405020304" pitchFamily="18" charset="0"/>
                      </a:endParaRPr>
                    </a:p>
                  </a:txBody>
                  <a:tcPr marL="71019" marR="132111" marT="20291" marB="152185"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400" u="none" strike="noStrike" cap="none" spc="0">
                          <a:solidFill>
                            <a:schemeClr val="tx1"/>
                          </a:solidFill>
                          <a:effectLst/>
                        </a:rPr>
                        <a:t>browse uploaded test results </a:t>
                      </a:r>
                      <a:endParaRPr lang="en-US" sz="1400" b="0" i="0" u="none" strike="noStrike" cap="none" spc="0">
                        <a:solidFill>
                          <a:schemeClr val="tx1"/>
                        </a:solidFill>
                        <a:effectLst/>
                        <a:latin typeface="Calibri" panose="020F0502020204030204" pitchFamily="34" charset="0"/>
                      </a:endParaRPr>
                    </a:p>
                  </a:txBody>
                  <a:tcPr marL="71019" marR="132111" marT="20291" marB="152185"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400" u="none" strike="noStrike" cap="none" spc="0">
                          <a:solidFill>
                            <a:schemeClr val="tx1"/>
                          </a:solidFill>
                          <a:effectLst/>
                        </a:rPr>
                        <a:t>Trained medical specialist logged into the portal</a:t>
                      </a:r>
                      <a:endParaRPr lang="en-US" sz="1400" b="0" i="0" u="none" strike="noStrike" cap="none" spc="0">
                        <a:solidFill>
                          <a:schemeClr val="tx1"/>
                        </a:solidFill>
                        <a:effectLst/>
                        <a:latin typeface="Calibri" panose="020F0502020204030204" pitchFamily="34" charset="0"/>
                      </a:endParaRPr>
                    </a:p>
                  </a:txBody>
                  <a:tcPr marL="71019" marR="132111" marT="20291" marB="152185"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400" u="none" strike="noStrike" cap="none" spc="0">
                          <a:solidFill>
                            <a:schemeClr val="tx1"/>
                          </a:solidFill>
                          <a:effectLst/>
                        </a:rPr>
                        <a:t>specialist login details </a:t>
                      </a:r>
                      <a:endParaRPr lang="en-US" sz="1400" b="0" i="0" u="none" strike="noStrike" cap="none" spc="0">
                        <a:solidFill>
                          <a:schemeClr val="tx1"/>
                        </a:solidFill>
                        <a:effectLst/>
                        <a:latin typeface="Calibri" panose="020F0502020204030204" pitchFamily="34" charset="0"/>
                      </a:endParaRPr>
                    </a:p>
                  </a:txBody>
                  <a:tcPr marL="71019" marR="132111" marT="20291" marB="152185"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400" u="none" strike="noStrike" cap="none" spc="0">
                          <a:solidFill>
                            <a:schemeClr val="tx1"/>
                          </a:solidFill>
                          <a:effectLst/>
                        </a:rPr>
                        <a:t>login -&gt; uploads</a:t>
                      </a:r>
                      <a:endParaRPr lang="en-US" sz="1400" b="0" i="0" u="none" strike="noStrike" cap="none" spc="0">
                        <a:solidFill>
                          <a:schemeClr val="tx1"/>
                        </a:solidFill>
                        <a:effectLst/>
                        <a:latin typeface="Calibri" panose="020F0502020204030204" pitchFamily="34" charset="0"/>
                      </a:endParaRPr>
                    </a:p>
                  </a:txBody>
                  <a:tcPr marL="71019" marR="132111" marT="20291" marB="152185"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400" u="none" strike="noStrike" cap="none" spc="0">
                          <a:solidFill>
                            <a:schemeClr val="tx1"/>
                          </a:solidFill>
                          <a:effectLst/>
                        </a:rPr>
                        <a:t>Medical expert should get a page which shows all the documents that are uploaded and yet to evaluate</a:t>
                      </a:r>
                      <a:endParaRPr lang="en-US" sz="1400" b="0" i="0" u="none" strike="noStrike" cap="none" spc="0">
                        <a:solidFill>
                          <a:schemeClr val="tx1"/>
                        </a:solidFill>
                        <a:effectLst/>
                        <a:latin typeface="Calibri" panose="020F0502020204030204" pitchFamily="34" charset="0"/>
                      </a:endParaRPr>
                    </a:p>
                  </a:txBody>
                  <a:tcPr marL="71019" marR="132111" marT="20291" marB="152185"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191033290"/>
                  </a:ext>
                </a:extLst>
              </a:tr>
              <a:tr h="1086014">
                <a:tc>
                  <a:txBody>
                    <a:bodyPr/>
                    <a:lstStyle/>
                    <a:p>
                      <a:pPr algn="l" fontAlgn="b"/>
                      <a:r>
                        <a:rPr lang="en-US" sz="1400" u="none" strike="noStrike" cap="none" spc="0">
                          <a:solidFill>
                            <a:schemeClr val="tx1"/>
                          </a:solidFill>
                          <a:effectLst/>
                        </a:rPr>
                        <a:t>TS-22</a:t>
                      </a:r>
                      <a:endParaRPr lang="en-US" sz="1400" b="0" i="0" u="none" strike="noStrike" cap="none" spc="0">
                        <a:solidFill>
                          <a:schemeClr val="tx1"/>
                        </a:solidFill>
                        <a:effectLst/>
                        <a:latin typeface="Calibri" panose="020F0502020204030204" pitchFamily="34" charset="0"/>
                      </a:endParaRPr>
                    </a:p>
                  </a:txBody>
                  <a:tcPr marL="71019" marR="132111" marT="20291" marB="152185" anchor="b">
                    <a:lnL w="12700" cap="flat" cmpd="sng" algn="ctr">
                      <a:solidFill>
                        <a:schemeClr val="tx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ctr" rtl="0" fontAlgn="ctr"/>
                      <a:r>
                        <a:rPr lang="en-US" sz="1400" u="none" strike="noStrike" cap="none" spc="0" dirty="0">
                          <a:solidFill>
                            <a:schemeClr val="tx1"/>
                          </a:solidFill>
                          <a:effectLst/>
                        </a:rPr>
                        <a:t>SCIDTA-154</a:t>
                      </a:r>
                      <a:endParaRPr lang="en-US" sz="1400" b="0" i="0" u="none" strike="noStrike" cap="none" spc="0" dirty="0">
                        <a:solidFill>
                          <a:schemeClr val="tx1"/>
                        </a:solidFill>
                        <a:effectLst/>
                        <a:latin typeface="Times New Roman" panose="02020603050405020304" pitchFamily="18" charset="0"/>
                      </a:endParaRPr>
                    </a:p>
                  </a:txBody>
                  <a:tcPr marL="71019" marR="132111" marT="20291" marB="152185"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fontAlgn="b"/>
                      <a:r>
                        <a:rPr lang="en-US" sz="1400" u="none" strike="noStrike" cap="none" spc="0">
                          <a:solidFill>
                            <a:schemeClr val="tx1"/>
                          </a:solidFill>
                          <a:effectLst/>
                        </a:rPr>
                        <a:t>download test result/s</a:t>
                      </a:r>
                      <a:endParaRPr lang="en-US" sz="1400" b="0" i="0" u="none" strike="noStrike" cap="none" spc="0">
                        <a:solidFill>
                          <a:schemeClr val="tx1"/>
                        </a:solidFill>
                        <a:effectLst/>
                        <a:latin typeface="Calibri" panose="020F0502020204030204" pitchFamily="34" charset="0"/>
                      </a:endParaRPr>
                    </a:p>
                  </a:txBody>
                  <a:tcPr marL="71019" marR="132111" marT="20291" marB="152185"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fontAlgn="b"/>
                      <a:r>
                        <a:rPr lang="en-US" sz="1400" u="none" strike="noStrike" cap="none" spc="0">
                          <a:solidFill>
                            <a:schemeClr val="tx1"/>
                          </a:solidFill>
                          <a:effectLst/>
                        </a:rPr>
                        <a:t>Trained medical specialist logged into the portal</a:t>
                      </a:r>
                      <a:endParaRPr lang="en-US" sz="1400" b="0" i="0" u="none" strike="noStrike" cap="none" spc="0">
                        <a:solidFill>
                          <a:schemeClr val="tx1"/>
                        </a:solidFill>
                        <a:effectLst/>
                        <a:latin typeface="Calibri" panose="020F0502020204030204" pitchFamily="34" charset="0"/>
                      </a:endParaRPr>
                    </a:p>
                  </a:txBody>
                  <a:tcPr marL="71019" marR="132111" marT="20291" marB="152185"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fontAlgn="b"/>
                      <a:r>
                        <a:rPr lang="en-US" sz="1400" u="none" strike="noStrike" cap="none" spc="0">
                          <a:solidFill>
                            <a:schemeClr val="tx1"/>
                          </a:solidFill>
                          <a:effectLst/>
                        </a:rPr>
                        <a:t>specialist login details , document/s details</a:t>
                      </a:r>
                      <a:endParaRPr lang="en-US" sz="1400" b="0" i="0" u="none" strike="noStrike" cap="none" spc="0">
                        <a:solidFill>
                          <a:schemeClr val="tx1"/>
                        </a:solidFill>
                        <a:effectLst/>
                        <a:latin typeface="Calibri" panose="020F0502020204030204" pitchFamily="34" charset="0"/>
                      </a:endParaRPr>
                    </a:p>
                  </a:txBody>
                  <a:tcPr marL="71019" marR="132111" marT="20291" marB="152185"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fontAlgn="b"/>
                      <a:r>
                        <a:rPr lang="en-US" sz="1400" u="none" strike="noStrike" cap="none" spc="0">
                          <a:solidFill>
                            <a:schemeClr val="tx1"/>
                          </a:solidFill>
                          <a:effectLst/>
                        </a:rPr>
                        <a:t>login -&gt; uploads -&gt; select document</a:t>
                      </a:r>
                      <a:endParaRPr lang="en-US" sz="1400" b="0" i="0" u="none" strike="noStrike" cap="none" spc="0">
                        <a:solidFill>
                          <a:schemeClr val="tx1"/>
                        </a:solidFill>
                        <a:effectLst/>
                        <a:latin typeface="Calibri" panose="020F0502020204030204" pitchFamily="34" charset="0"/>
                      </a:endParaRPr>
                    </a:p>
                  </a:txBody>
                  <a:tcPr marL="71019" marR="132111" marT="20291" marB="152185"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fontAlgn="b"/>
                      <a:r>
                        <a:rPr lang="en-US" sz="1400" u="none" strike="noStrike" cap="none" spc="0">
                          <a:solidFill>
                            <a:schemeClr val="tx1"/>
                          </a:solidFill>
                          <a:effectLst/>
                        </a:rPr>
                        <a:t>Medical expert should be able to download the document/s</a:t>
                      </a:r>
                      <a:endParaRPr lang="en-US" sz="1400" b="0" i="0" u="none" strike="noStrike" cap="none" spc="0">
                        <a:solidFill>
                          <a:schemeClr val="tx1"/>
                        </a:solidFill>
                        <a:effectLst/>
                        <a:latin typeface="Calibri" panose="020F0502020204030204" pitchFamily="34" charset="0"/>
                      </a:endParaRPr>
                    </a:p>
                  </a:txBody>
                  <a:tcPr marL="71019" marR="132111" marT="20291" marB="152185"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3651533147"/>
                  </a:ext>
                </a:extLst>
              </a:tr>
              <a:tr h="1086014">
                <a:tc>
                  <a:txBody>
                    <a:bodyPr/>
                    <a:lstStyle/>
                    <a:p>
                      <a:pPr algn="l" fontAlgn="b"/>
                      <a:r>
                        <a:rPr lang="en-US" sz="1400" u="none" strike="noStrike" cap="none" spc="0">
                          <a:solidFill>
                            <a:schemeClr val="tx1"/>
                          </a:solidFill>
                          <a:effectLst/>
                        </a:rPr>
                        <a:t>TS-23</a:t>
                      </a:r>
                      <a:endParaRPr lang="en-US" sz="1400" b="0" i="0" u="none" strike="noStrike" cap="none" spc="0">
                        <a:solidFill>
                          <a:schemeClr val="tx1"/>
                        </a:solidFill>
                        <a:effectLst/>
                        <a:latin typeface="Calibri" panose="020F0502020204030204" pitchFamily="34" charset="0"/>
                      </a:endParaRPr>
                    </a:p>
                  </a:txBody>
                  <a:tcPr marL="71019" marR="132111" marT="20291" marB="152185" anchor="b">
                    <a:lnL w="12700"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rtl="0" fontAlgn="ctr"/>
                      <a:r>
                        <a:rPr lang="en-US" sz="1400" u="none" strike="noStrike" cap="none" spc="0" dirty="0">
                          <a:solidFill>
                            <a:schemeClr val="tx1"/>
                          </a:solidFill>
                          <a:effectLst/>
                        </a:rPr>
                        <a:t>SCIDTA-12</a:t>
                      </a:r>
                      <a:endParaRPr lang="en-US" sz="1400" b="0" i="0" u="none" strike="noStrike" cap="none" spc="0" dirty="0">
                        <a:solidFill>
                          <a:schemeClr val="tx1"/>
                        </a:solidFill>
                        <a:effectLst/>
                        <a:latin typeface="Times New Roman" panose="02020603050405020304" pitchFamily="18" charset="0"/>
                      </a:endParaRPr>
                    </a:p>
                  </a:txBody>
                  <a:tcPr marL="71019" marR="132111" marT="20291" marB="152185"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400" u="none" strike="noStrike" cap="none" spc="0">
                          <a:solidFill>
                            <a:schemeClr val="tx1"/>
                          </a:solidFill>
                          <a:effectLst/>
                        </a:rPr>
                        <a:t>initiating chat bot - users/experts</a:t>
                      </a:r>
                      <a:endParaRPr lang="en-US" sz="1400" b="0" i="0" u="none" strike="noStrike" cap="none" spc="0">
                        <a:solidFill>
                          <a:schemeClr val="tx1"/>
                        </a:solidFill>
                        <a:effectLst/>
                        <a:latin typeface="Calibri" panose="020F0502020204030204" pitchFamily="34" charset="0"/>
                      </a:endParaRPr>
                    </a:p>
                  </a:txBody>
                  <a:tcPr marL="71019" marR="132111" marT="20291" marB="152185"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400" u="none" strike="noStrike" cap="none" spc="0">
                          <a:solidFill>
                            <a:schemeClr val="tx1"/>
                          </a:solidFill>
                          <a:effectLst/>
                        </a:rPr>
                        <a:t>User / Trained medical specialist logged into the portal</a:t>
                      </a:r>
                      <a:endParaRPr lang="en-US" sz="1400" b="0" i="0" u="none" strike="noStrike" cap="none" spc="0">
                        <a:solidFill>
                          <a:schemeClr val="tx1"/>
                        </a:solidFill>
                        <a:effectLst/>
                        <a:latin typeface="Calibri" panose="020F0502020204030204" pitchFamily="34" charset="0"/>
                      </a:endParaRPr>
                    </a:p>
                  </a:txBody>
                  <a:tcPr marL="71019" marR="132111" marT="20291" marB="152185"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400" u="none" strike="noStrike" cap="none" spc="0">
                          <a:solidFill>
                            <a:schemeClr val="tx1"/>
                          </a:solidFill>
                          <a:effectLst/>
                        </a:rPr>
                        <a:t>user / specialist login details</a:t>
                      </a:r>
                      <a:endParaRPr lang="en-US" sz="1400" b="0" i="0" u="none" strike="noStrike" cap="none" spc="0">
                        <a:solidFill>
                          <a:schemeClr val="tx1"/>
                        </a:solidFill>
                        <a:effectLst/>
                        <a:latin typeface="Calibri" panose="020F0502020204030204" pitchFamily="34" charset="0"/>
                      </a:endParaRPr>
                    </a:p>
                  </a:txBody>
                  <a:tcPr marL="71019" marR="132111" marT="20291" marB="152185"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400" u="none" strike="noStrike" cap="none" spc="0">
                          <a:solidFill>
                            <a:schemeClr val="tx1"/>
                          </a:solidFill>
                          <a:effectLst/>
                        </a:rPr>
                        <a:t>login-&gt; chatbot</a:t>
                      </a:r>
                      <a:endParaRPr lang="en-US" sz="1400" b="0" i="0" u="none" strike="noStrike" cap="none" spc="0">
                        <a:solidFill>
                          <a:schemeClr val="tx1"/>
                        </a:solidFill>
                        <a:effectLst/>
                        <a:latin typeface="Calibri" panose="020F0502020204030204" pitchFamily="34" charset="0"/>
                      </a:endParaRPr>
                    </a:p>
                  </a:txBody>
                  <a:tcPr marL="71019" marR="132111" marT="20291" marB="152185"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400" u="none" strike="noStrike" cap="none" spc="0" dirty="0">
                          <a:solidFill>
                            <a:schemeClr val="tx1"/>
                          </a:solidFill>
                          <a:effectLst/>
                        </a:rPr>
                        <a:t>User / Trained medical specialist should get a chatbot interface where they can chat with other</a:t>
                      </a:r>
                      <a:endParaRPr lang="en-US" sz="1400" b="0" i="0" u="none" strike="noStrike" cap="none" spc="0" dirty="0">
                        <a:solidFill>
                          <a:schemeClr val="tx1"/>
                        </a:solidFill>
                        <a:effectLst/>
                        <a:latin typeface="Calibri" panose="020F0502020204030204" pitchFamily="34" charset="0"/>
                      </a:endParaRPr>
                    </a:p>
                  </a:txBody>
                  <a:tcPr marL="71019" marR="132111" marT="20291" marB="152185"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2493315626"/>
                  </a:ext>
                </a:extLst>
              </a:tr>
            </a:tbl>
          </a:graphicData>
        </a:graphic>
      </p:graphicFrame>
    </p:spTree>
    <p:extLst>
      <p:ext uri="{BB962C8B-B14F-4D97-AF65-F5344CB8AC3E}">
        <p14:creationId xmlns:p14="http://schemas.microsoft.com/office/powerpoint/2010/main" val="1730409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3A91A437-B209-12D8-5B70-54AE928C3E05}"/>
              </a:ext>
            </a:extLst>
          </p:cNvPr>
          <p:cNvGraphicFramePr>
            <a:graphicFrameLocks noGrp="1"/>
          </p:cNvGraphicFramePr>
          <p:nvPr>
            <p:extLst>
              <p:ext uri="{D42A27DB-BD31-4B8C-83A1-F6EECF244321}">
                <p14:modId xmlns:p14="http://schemas.microsoft.com/office/powerpoint/2010/main" val="3048721627"/>
              </p:ext>
            </p:extLst>
          </p:nvPr>
        </p:nvGraphicFramePr>
        <p:xfrm>
          <a:off x="643467" y="808272"/>
          <a:ext cx="10905070" cy="5241460"/>
        </p:xfrm>
        <a:graphic>
          <a:graphicData uri="http://schemas.openxmlformats.org/drawingml/2006/table">
            <a:tbl>
              <a:tblPr firstRow="1" bandRow="1">
                <a:solidFill>
                  <a:schemeClr val="bg1">
                    <a:lumMod val="95000"/>
                  </a:schemeClr>
                </a:solidFill>
                <a:tableStyleId>{5C22544A-7EE6-4342-B048-85BDC9FD1C3A}</a:tableStyleId>
              </a:tblPr>
              <a:tblGrid>
                <a:gridCol w="848322">
                  <a:extLst>
                    <a:ext uri="{9D8B030D-6E8A-4147-A177-3AD203B41FA5}">
                      <a16:colId xmlns:a16="http://schemas.microsoft.com/office/drawing/2014/main" val="3729302238"/>
                    </a:ext>
                  </a:extLst>
                </a:gridCol>
                <a:gridCol w="1240919">
                  <a:extLst>
                    <a:ext uri="{9D8B030D-6E8A-4147-A177-3AD203B41FA5}">
                      <a16:colId xmlns:a16="http://schemas.microsoft.com/office/drawing/2014/main" val="1005314142"/>
                    </a:ext>
                  </a:extLst>
                </a:gridCol>
                <a:gridCol w="1478304">
                  <a:extLst>
                    <a:ext uri="{9D8B030D-6E8A-4147-A177-3AD203B41FA5}">
                      <a16:colId xmlns:a16="http://schemas.microsoft.com/office/drawing/2014/main" val="2370283677"/>
                    </a:ext>
                  </a:extLst>
                </a:gridCol>
                <a:gridCol w="1622561">
                  <a:extLst>
                    <a:ext uri="{9D8B030D-6E8A-4147-A177-3AD203B41FA5}">
                      <a16:colId xmlns:a16="http://schemas.microsoft.com/office/drawing/2014/main" val="3140599138"/>
                    </a:ext>
                  </a:extLst>
                </a:gridCol>
                <a:gridCol w="1556824">
                  <a:extLst>
                    <a:ext uri="{9D8B030D-6E8A-4147-A177-3AD203B41FA5}">
                      <a16:colId xmlns:a16="http://schemas.microsoft.com/office/drawing/2014/main" val="1334768769"/>
                    </a:ext>
                  </a:extLst>
                </a:gridCol>
                <a:gridCol w="1332221">
                  <a:extLst>
                    <a:ext uri="{9D8B030D-6E8A-4147-A177-3AD203B41FA5}">
                      <a16:colId xmlns:a16="http://schemas.microsoft.com/office/drawing/2014/main" val="471480134"/>
                    </a:ext>
                  </a:extLst>
                </a:gridCol>
                <a:gridCol w="2825919">
                  <a:extLst>
                    <a:ext uri="{9D8B030D-6E8A-4147-A177-3AD203B41FA5}">
                      <a16:colId xmlns:a16="http://schemas.microsoft.com/office/drawing/2014/main" val="3324710692"/>
                    </a:ext>
                  </a:extLst>
                </a:gridCol>
              </a:tblGrid>
              <a:tr h="781837">
                <a:tc>
                  <a:txBody>
                    <a:bodyPr/>
                    <a:lstStyle/>
                    <a:p>
                      <a:pPr algn="l" fontAlgn="b"/>
                      <a:r>
                        <a:rPr lang="en-US" sz="1800" b="1" u="none" strike="noStrike" cap="none" spc="0" dirty="0">
                          <a:solidFill>
                            <a:schemeClr val="tx1"/>
                          </a:solidFill>
                          <a:effectLst/>
                        </a:rPr>
                        <a:t>Test Id</a:t>
                      </a:r>
                      <a:endParaRPr lang="en-US" sz="1800" b="1" i="0" u="none" strike="noStrike" cap="none" spc="0" dirty="0">
                        <a:solidFill>
                          <a:schemeClr val="tx1"/>
                        </a:solidFill>
                        <a:effectLst/>
                        <a:latin typeface="Calibri" panose="020F0502020204030204" pitchFamily="34" charset="0"/>
                      </a:endParaRPr>
                    </a:p>
                  </a:txBody>
                  <a:tcPr marL="73626" marR="149825" marT="21036" marB="157770" anchor="b">
                    <a:lnL w="12700" cmpd="sng">
                      <a:noFill/>
                    </a:lnL>
                    <a:lnR w="12700" cmpd="sng">
                      <a:noFill/>
                    </a:lnR>
                    <a:lnT w="9525" cap="flat" cmpd="sng" algn="ctr">
                      <a:noFill/>
                      <a:prstDash val="solid"/>
                    </a:lnT>
                    <a:lnB w="38100" cmpd="sng">
                      <a:noFill/>
                    </a:lnB>
                    <a:solidFill>
                      <a:schemeClr val="bg1">
                        <a:lumMod val="85000"/>
                      </a:schemeClr>
                    </a:solidFill>
                  </a:tcPr>
                </a:tc>
                <a:tc>
                  <a:txBody>
                    <a:bodyPr/>
                    <a:lstStyle/>
                    <a:p>
                      <a:pPr algn="l" fontAlgn="b"/>
                      <a:r>
                        <a:rPr lang="en-US" sz="1800" b="1" u="none" strike="noStrike" cap="none" spc="0">
                          <a:solidFill>
                            <a:schemeClr val="tx1"/>
                          </a:solidFill>
                          <a:effectLst/>
                        </a:rPr>
                        <a:t>User story Id</a:t>
                      </a:r>
                      <a:endParaRPr lang="en-US" sz="1800" b="1" i="0" u="none" strike="noStrike" cap="none" spc="0">
                        <a:solidFill>
                          <a:schemeClr val="tx1"/>
                        </a:solidFill>
                        <a:effectLst/>
                        <a:latin typeface="Calibri" panose="020F0502020204030204" pitchFamily="34" charset="0"/>
                      </a:endParaRPr>
                    </a:p>
                  </a:txBody>
                  <a:tcPr marL="73626" marR="149825" marT="21036" marB="157770" anchor="b">
                    <a:lnL w="12700" cmpd="sng">
                      <a:noFill/>
                    </a:lnL>
                    <a:lnR w="12700" cmpd="sng">
                      <a:noFill/>
                    </a:lnR>
                    <a:lnT w="9525" cap="flat" cmpd="sng" algn="ctr">
                      <a:noFill/>
                      <a:prstDash val="solid"/>
                    </a:lnT>
                    <a:lnB w="38100" cmpd="sng">
                      <a:noFill/>
                    </a:lnB>
                    <a:solidFill>
                      <a:schemeClr val="bg1">
                        <a:lumMod val="85000"/>
                      </a:schemeClr>
                    </a:solidFill>
                  </a:tcPr>
                </a:tc>
                <a:tc>
                  <a:txBody>
                    <a:bodyPr/>
                    <a:lstStyle/>
                    <a:p>
                      <a:pPr algn="l" fontAlgn="b"/>
                      <a:r>
                        <a:rPr lang="en-US" sz="1800" b="1" u="none" strike="noStrike" cap="none" spc="0" dirty="0">
                          <a:solidFill>
                            <a:schemeClr val="tx1"/>
                          </a:solidFill>
                          <a:effectLst/>
                        </a:rPr>
                        <a:t>Test Case</a:t>
                      </a:r>
                      <a:endParaRPr lang="en-US" sz="1800" b="1" i="0" u="none" strike="noStrike" cap="none" spc="0" dirty="0">
                        <a:solidFill>
                          <a:schemeClr val="tx1"/>
                        </a:solidFill>
                        <a:effectLst/>
                        <a:latin typeface="Calibri" panose="020F0502020204030204" pitchFamily="34" charset="0"/>
                      </a:endParaRPr>
                    </a:p>
                  </a:txBody>
                  <a:tcPr marL="73626" marR="149825" marT="21036" marB="157770" anchor="b">
                    <a:lnL w="12700" cmpd="sng">
                      <a:noFill/>
                    </a:lnL>
                    <a:lnR w="12700" cmpd="sng">
                      <a:noFill/>
                    </a:lnR>
                    <a:lnT w="9525" cap="flat" cmpd="sng" algn="ctr">
                      <a:noFill/>
                      <a:prstDash val="solid"/>
                    </a:lnT>
                    <a:lnB w="38100" cmpd="sng">
                      <a:noFill/>
                    </a:lnB>
                    <a:solidFill>
                      <a:schemeClr val="bg1">
                        <a:lumMod val="85000"/>
                      </a:schemeClr>
                    </a:solidFill>
                  </a:tcPr>
                </a:tc>
                <a:tc>
                  <a:txBody>
                    <a:bodyPr/>
                    <a:lstStyle/>
                    <a:p>
                      <a:pPr algn="l" fontAlgn="b"/>
                      <a:r>
                        <a:rPr lang="en-US" sz="1800" b="1" u="none" strike="noStrike" cap="none" spc="0">
                          <a:solidFill>
                            <a:schemeClr val="tx1"/>
                          </a:solidFill>
                          <a:effectLst/>
                        </a:rPr>
                        <a:t>Current state</a:t>
                      </a:r>
                      <a:endParaRPr lang="en-US" sz="1800" b="1" i="0" u="none" strike="noStrike" cap="none" spc="0">
                        <a:solidFill>
                          <a:schemeClr val="tx1"/>
                        </a:solidFill>
                        <a:effectLst/>
                        <a:latin typeface="Calibri" panose="020F0502020204030204" pitchFamily="34" charset="0"/>
                      </a:endParaRPr>
                    </a:p>
                  </a:txBody>
                  <a:tcPr marL="73626" marR="149825" marT="21036" marB="157770" anchor="b">
                    <a:lnL w="12700" cmpd="sng">
                      <a:noFill/>
                    </a:lnL>
                    <a:lnR w="12700" cmpd="sng">
                      <a:noFill/>
                    </a:lnR>
                    <a:lnT w="9525" cap="flat" cmpd="sng" algn="ctr">
                      <a:noFill/>
                      <a:prstDash val="solid"/>
                    </a:lnT>
                    <a:lnB w="38100" cmpd="sng">
                      <a:noFill/>
                    </a:lnB>
                    <a:solidFill>
                      <a:schemeClr val="bg1">
                        <a:lumMod val="85000"/>
                      </a:schemeClr>
                    </a:solidFill>
                  </a:tcPr>
                </a:tc>
                <a:tc>
                  <a:txBody>
                    <a:bodyPr/>
                    <a:lstStyle/>
                    <a:p>
                      <a:pPr algn="l" fontAlgn="b"/>
                      <a:r>
                        <a:rPr lang="en-US" sz="1800" b="1" u="none" strike="noStrike" cap="none" spc="0">
                          <a:solidFill>
                            <a:schemeClr val="tx1"/>
                          </a:solidFill>
                          <a:effectLst/>
                        </a:rPr>
                        <a:t>Test Data</a:t>
                      </a:r>
                      <a:endParaRPr lang="en-US" sz="1800" b="1" i="0" u="none" strike="noStrike" cap="none" spc="0">
                        <a:solidFill>
                          <a:schemeClr val="tx1"/>
                        </a:solidFill>
                        <a:effectLst/>
                        <a:latin typeface="Calibri" panose="020F0502020204030204" pitchFamily="34" charset="0"/>
                      </a:endParaRPr>
                    </a:p>
                  </a:txBody>
                  <a:tcPr marL="73626" marR="149825" marT="21036" marB="157770" anchor="b">
                    <a:lnL w="12700" cmpd="sng">
                      <a:noFill/>
                    </a:lnL>
                    <a:lnR w="12700" cmpd="sng">
                      <a:noFill/>
                    </a:lnR>
                    <a:lnT w="9525" cap="flat" cmpd="sng" algn="ctr">
                      <a:noFill/>
                      <a:prstDash val="solid"/>
                    </a:lnT>
                    <a:lnB w="38100" cmpd="sng">
                      <a:noFill/>
                    </a:lnB>
                    <a:solidFill>
                      <a:schemeClr val="bg1">
                        <a:lumMod val="85000"/>
                      </a:schemeClr>
                    </a:solidFill>
                  </a:tcPr>
                </a:tc>
                <a:tc>
                  <a:txBody>
                    <a:bodyPr/>
                    <a:lstStyle/>
                    <a:p>
                      <a:pPr algn="l" fontAlgn="b"/>
                      <a:r>
                        <a:rPr lang="en-US" sz="1800" b="1" u="none" strike="noStrike" cap="none" spc="0">
                          <a:solidFill>
                            <a:schemeClr val="tx1"/>
                          </a:solidFill>
                          <a:effectLst/>
                        </a:rPr>
                        <a:t>steps to follow </a:t>
                      </a:r>
                      <a:endParaRPr lang="en-US" sz="1800" b="1" i="0" u="none" strike="noStrike" cap="none" spc="0">
                        <a:solidFill>
                          <a:schemeClr val="tx1"/>
                        </a:solidFill>
                        <a:effectLst/>
                        <a:latin typeface="Calibri" panose="020F0502020204030204" pitchFamily="34" charset="0"/>
                      </a:endParaRPr>
                    </a:p>
                  </a:txBody>
                  <a:tcPr marL="73626" marR="149825" marT="21036" marB="157770" anchor="b">
                    <a:lnL w="12700" cmpd="sng">
                      <a:noFill/>
                    </a:lnL>
                    <a:lnR w="12700" cmpd="sng">
                      <a:noFill/>
                    </a:lnR>
                    <a:lnT w="9525" cap="flat" cmpd="sng" algn="ctr">
                      <a:noFill/>
                      <a:prstDash val="solid"/>
                    </a:lnT>
                    <a:lnB w="38100" cmpd="sng">
                      <a:noFill/>
                    </a:lnB>
                    <a:solidFill>
                      <a:schemeClr val="bg1">
                        <a:lumMod val="85000"/>
                      </a:schemeClr>
                    </a:solidFill>
                  </a:tcPr>
                </a:tc>
                <a:tc>
                  <a:txBody>
                    <a:bodyPr/>
                    <a:lstStyle/>
                    <a:p>
                      <a:pPr algn="l" fontAlgn="b"/>
                      <a:r>
                        <a:rPr lang="en-US" sz="1800" b="1" u="none" strike="noStrike" cap="none" spc="0" dirty="0">
                          <a:solidFill>
                            <a:schemeClr val="tx1"/>
                          </a:solidFill>
                          <a:effectLst/>
                        </a:rPr>
                        <a:t>Expected Result</a:t>
                      </a:r>
                      <a:endParaRPr lang="en-US" sz="1800" b="1" i="0" u="none" strike="noStrike" cap="none" spc="0" dirty="0">
                        <a:solidFill>
                          <a:schemeClr val="tx1"/>
                        </a:solidFill>
                        <a:effectLst/>
                        <a:latin typeface="Calibri" panose="020F0502020204030204" pitchFamily="34" charset="0"/>
                      </a:endParaRPr>
                    </a:p>
                  </a:txBody>
                  <a:tcPr marL="73626" marR="149825" marT="21036" marB="157770" anchor="b">
                    <a:lnL w="12700" cmpd="sng">
                      <a:noFill/>
                    </a:lnL>
                    <a:lnR w="12700" cmpd="sng">
                      <a:noFill/>
                    </a:lnR>
                    <a:lnT w="9525" cap="flat" cmpd="sng" algn="ctr">
                      <a:noFill/>
                      <a:prstDash val="solid"/>
                    </a:lnT>
                    <a:lnB w="38100" cmpd="sng">
                      <a:noFill/>
                    </a:lnB>
                    <a:solidFill>
                      <a:schemeClr val="bg1">
                        <a:lumMod val="85000"/>
                      </a:schemeClr>
                    </a:solidFill>
                  </a:tcPr>
                </a:tc>
                <a:extLst>
                  <a:ext uri="{0D108BD9-81ED-4DB2-BD59-A6C34878D82A}">
                    <a16:rowId xmlns:a16="http://schemas.microsoft.com/office/drawing/2014/main" val="1153873100"/>
                  </a:ext>
                </a:extLst>
              </a:tr>
              <a:tr h="1062316">
                <a:tc>
                  <a:txBody>
                    <a:bodyPr/>
                    <a:lstStyle/>
                    <a:p>
                      <a:pPr algn="l" fontAlgn="b"/>
                      <a:r>
                        <a:rPr lang="en-US" sz="1400" u="none" strike="noStrike" cap="none" spc="0">
                          <a:solidFill>
                            <a:schemeClr val="tx1"/>
                          </a:solidFill>
                          <a:effectLst/>
                        </a:rPr>
                        <a:t>TS-24</a:t>
                      </a:r>
                      <a:endParaRPr lang="en-US" sz="1400" b="0" i="0" u="none" strike="noStrike" cap="none" spc="0">
                        <a:solidFill>
                          <a:schemeClr val="tx1"/>
                        </a:solidFill>
                        <a:effectLst/>
                        <a:latin typeface="Calibri" panose="020F0502020204030204" pitchFamily="34" charset="0"/>
                      </a:endParaRPr>
                    </a:p>
                  </a:txBody>
                  <a:tcPr marL="73626" marR="149825" marT="21036" marB="157770" anchor="b">
                    <a:lnL w="12700" cap="flat" cmpd="sng" algn="ctr">
                      <a:solidFill>
                        <a:schemeClr val="tx1"/>
                      </a:solid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algn="ctr" rtl="0" fontAlgn="ctr"/>
                      <a:r>
                        <a:rPr lang="en-US" sz="1400" u="none" strike="noStrike" cap="none" spc="0" dirty="0">
                          <a:solidFill>
                            <a:schemeClr val="tx1"/>
                          </a:solidFill>
                          <a:effectLst/>
                        </a:rPr>
                        <a:t>SCIDTA-12</a:t>
                      </a:r>
                      <a:endParaRPr lang="en-US" sz="1400" b="0" i="0" u="none" strike="noStrike" cap="none" spc="0" dirty="0">
                        <a:solidFill>
                          <a:schemeClr val="tx1"/>
                        </a:solidFill>
                        <a:effectLst/>
                        <a:latin typeface="Times New Roman" panose="02020603050405020304" pitchFamily="18" charset="0"/>
                      </a:endParaRPr>
                    </a:p>
                  </a:txBody>
                  <a:tcPr marL="73626" marR="149825" marT="21036" marB="157770" anchor="ctr">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algn="l" fontAlgn="b"/>
                      <a:r>
                        <a:rPr lang="en-US" sz="1400" u="none" strike="noStrike" cap="none" spc="0">
                          <a:solidFill>
                            <a:schemeClr val="tx1"/>
                          </a:solidFill>
                          <a:effectLst/>
                        </a:rPr>
                        <a:t>initiate conversation - user</a:t>
                      </a:r>
                      <a:endParaRPr lang="en-US" sz="1400" b="0" i="0" u="none" strike="noStrike" cap="none" spc="0">
                        <a:solidFill>
                          <a:schemeClr val="tx1"/>
                        </a:solidFill>
                        <a:effectLst/>
                        <a:latin typeface="Calibri" panose="020F0502020204030204" pitchFamily="34" charset="0"/>
                      </a:endParaRPr>
                    </a:p>
                  </a:txBody>
                  <a:tcPr marL="73626" marR="149825" marT="21036" marB="157770" anchor="b">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algn="l" fontAlgn="b"/>
                      <a:r>
                        <a:rPr lang="en-US" sz="1400" u="none" strike="noStrike" cap="none" spc="0">
                          <a:solidFill>
                            <a:schemeClr val="tx1"/>
                          </a:solidFill>
                          <a:effectLst/>
                        </a:rPr>
                        <a:t>User logged into the portal</a:t>
                      </a:r>
                      <a:endParaRPr lang="en-US" sz="1400" b="0" i="0" u="none" strike="noStrike" cap="none" spc="0">
                        <a:solidFill>
                          <a:schemeClr val="tx1"/>
                        </a:solidFill>
                        <a:effectLst/>
                        <a:latin typeface="Calibri" panose="020F0502020204030204" pitchFamily="34" charset="0"/>
                      </a:endParaRPr>
                    </a:p>
                  </a:txBody>
                  <a:tcPr marL="73626" marR="149825" marT="21036" marB="157770" anchor="b">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algn="l" fontAlgn="b"/>
                      <a:r>
                        <a:rPr lang="en-US" sz="1400" u="none" strike="noStrike" cap="none" spc="0">
                          <a:solidFill>
                            <a:schemeClr val="tx1"/>
                          </a:solidFill>
                          <a:effectLst/>
                        </a:rPr>
                        <a:t>user details( Login details) , message</a:t>
                      </a:r>
                      <a:endParaRPr lang="en-US" sz="1400" b="0" i="0" u="none" strike="noStrike" cap="none" spc="0">
                        <a:solidFill>
                          <a:schemeClr val="tx1"/>
                        </a:solidFill>
                        <a:effectLst/>
                        <a:latin typeface="Calibri" panose="020F0502020204030204" pitchFamily="34" charset="0"/>
                      </a:endParaRPr>
                    </a:p>
                  </a:txBody>
                  <a:tcPr marL="73626" marR="149825" marT="21036" marB="157770" anchor="b">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algn="l" fontAlgn="b"/>
                      <a:r>
                        <a:rPr lang="en-US" sz="1400" u="none" strike="noStrike" cap="none" spc="0">
                          <a:solidFill>
                            <a:schemeClr val="tx1"/>
                          </a:solidFill>
                          <a:effectLst/>
                        </a:rPr>
                        <a:t>login -&gt; chatbot -&gt; start conversation</a:t>
                      </a:r>
                      <a:endParaRPr lang="en-US" sz="1400" b="0" i="0" u="none" strike="noStrike" cap="none" spc="0">
                        <a:solidFill>
                          <a:schemeClr val="tx1"/>
                        </a:solidFill>
                        <a:effectLst/>
                        <a:latin typeface="Calibri" panose="020F0502020204030204" pitchFamily="34" charset="0"/>
                      </a:endParaRPr>
                    </a:p>
                  </a:txBody>
                  <a:tcPr marL="73626" marR="149825" marT="21036" marB="157770" anchor="b">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algn="l" fontAlgn="b"/>
                      <a:r>
                        <a:rPr lang="en-US" sz="1400" u="none" strike="noStrike" cap="none" spc="0">
                          <a:solidFill>
                            <a:schemeClr val="tx1"/>
                          </a:solidFill>
                          <a:effectLst/>
                        </a:rPr>
                        <a:t>user should able to discuss his problem and get response in return from. Model / expert</a:t>
                      </a:r>
                      <a:endParaRPr lang="en-US" sz="1400" b="0" i="0" u="none" strike="noStrike" cap="none" spc="0">
                        <a:solidFill>
                          <a:schemeClr val="tx1"/>
                        </a:solidFill>
                        <a:effectLst/>
                        <a:latin typeface="Calibri" panose="020F0502020204030204" pitchFamily="34" charset="0"/>
                      </a:endParaRPr>
                    </a:p>
                  </a:txBody>
                  <a:tcPr marL="73626" marR="149825" marT="21036" marB="157770" anchor="b">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extLst>
                  <a:ext uri="{0D108BD9-81ED-4DB2-BD59-A6C34878D82A}">
                    <a16:rowId xmlns:a16="http://schemas.microsoft.com/office/drawing/2014/main" val="3795390622"/>
                  </a:ext>
                </a:extLst>
              </a:tr>
              <a:tr h="1062316">
                <a:tc>
                  <a:txBody>
                    <a:bodyPr/>
                    <a:lstStyle/>
                    <a:p>
                      <a:pPr algn="l" fontAlgn="b"/>
                      <a:r>
                        <a:rPr lang="en-US" sz="1400" u="none" strike="noStrike" cap="none" spc="0">
                          <a:solidFill>
                            <a:schemeClr val="tx1"/>
                          </a:solidFill>
                          <a:effectLst/>
                        </a:rPr>
                        <a:t>TS-25</a:t>
                      </a:r>
                      <a:endParaRPr lang="en-US" sz="1400" b="0" i="0" u="none" strike="noStrike" cap="none" spc="0">
                        <a:solidFill>
                          <a:schemeClr val="tx1"/>
                        </a:solidFill>
                        <a:effectLst/>
                        <a:latin typeface="Calibri" panose="020F0502020204030204" pitchFamily="34" charset="0"/>
                      </a:endParaRPr>
                    </a:p>
                  </a:txBody>
                  <a:tcPr marL="73626" marR="149825" marT="21036" marB="157770" anchor="b">
                    <a:lnL w="12700"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rtl="0" fontAlgn="ctr"/>
                      <a:r>
                        <a:rPr lang="en-US" sz="1400" u="none" strike="noStrike" cap="none" spc="0" dirty="0">
                          <a:solidFill>
                            <a:schemeClr val="tx1"/>
                          </a:solidFill>
                          <a:effectLst/>
                        </a:rPr>
                        <a:t>SCIDTA-12</a:t>
                      </a:r>
                      <a:endParaRPr lang="en-US" sz="1400" b="0" i="0" u="none" strike="noStrike" cap="none" spc="0" dirty="0">
                        <a:solidFill>
                          <a:schemeClr val="tx1"/>
                        </a:solidFill>
                        <a:effectLst/>
                        <a:latin typeface="Times New Roman" panose="02020603050405020304" pitchFamily="18" charset="0"/>
                      </a:endParaRPr>
                    </a:p>
                  </a:txBody>
                  <a:tcPr marL="73626" marR="149825" marT="21036" marB="157770"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400" u="none" strike="noStrike" cap="none" spc="0">
                          <a:solidFill>
                            <a:schemeClr val="tx1"/>
                          </a:solidFill>
                          <a:effectLst/>
                        </a:rPr>
                        <a:t>initiate conversation - medical expert</a:t>
                      </a:r>
                      <a:endParaRPr lang="en-US" sz="1400" b="0" i="0" u="none" strike="noStrike" cap="none" spc="0">
                        <a:solidFill>
                          <a:schemeClr val="tx1"/>
                        </a:solidFill>
                        <a:effectLst/>
                        <a:latin typeface="Calibri" panose="020F0502020204030204" pitchFamily="34" charset="0"/>
                      </a:endParaRPr>
                    </a:p>
                  </a:txBody>
                  <a:tcPr marL="73626" marR="149825" marT="21036" marB="157770"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400" u="none" strike="noStrike" cap="none" spc="0">
                          <a:solidFill>
                            <a:schemeClr val="tx1"/>
                          </a:solidFill>
                          <a:effectLst/>
                        </a:rPr>
                        <a:t>Trained medical specialist logged into the portal</a:t>
                      </a:r>
                      <a:endParaRPr lang="en-US" sz="1400" b="0" i="0" u="none" strike="noStrike" cap="none" spc="0">
                        <a:solidFill>
                          <a:schemeClr val="tx1"/>
                        </a:solidFill>
                        <a:effectLst/>
                        <a:latin typeface="Calibri" panose="020F0502020204030204" pitchFamily="34" charset="0"/>
                      </a:endParaRPr>
                    </a:p>
                  </a:txBody>
                  <a:tcPr marL="73626" marR="149825" marT="21036" marB="157770"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400" u="none" strike="noStrike" cap="none" spc="0">
                          <a:solidFill>
                            <a:schemeClr val="tx1"/>
                          </a:solidFill>
                          <a:effectLst/>
                        </a:rPr>
                        <a:t>user / specialist login details , message</a:t>
                      </a:r>
                      <a:endParaRPr lang="en-US" sz="1400" b="0" i="0" u="none" strike="noStrike" cap="none" spc="0">
                        <a:solidFill>
                          <a:schemeClr val="tx1"/>
                        </a:solidFill>
                        <a:effectLst/>
                        <a:latin typeface="Calibri" panose="020F0502020204030204" pitchFamily="34" charset="0"/>
                      </a:endParaRPr>
                    </a:p>
                  </a:txBody>
                  <a:tcPr marL="73626" marR="149825" marT="21036" marB="157770"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400" u="none" strike="noStrike" cap="none" spc="0">
                          <a:solidFill>
                            <a:schemeClr val="tx1"/>
                          </a:solidFill>
                          <a:effectLst/>
                        </a:rPr>
                        <a:t>login -&gt; chatbot -&gt; start conversation</a:t>
                      </a:r>
                      <a:endParaRPr lang="en-US" sz="1400" b="0" i="0" u="none" strike="noStrike" cap="none" spc="0">
                        <a:solidFill>
                          <a:schemeClr val="tx1"/>
                        </a:solidFill>
                        <a:effectLst/>
                        <a:latin typeface="Calibri" panose="020F0502020204030204" pitchFamily="34" charset="0"/>
                      </a:endParaRPr>
                    </a:p>
                  </a:txBody>
                  <a:tcPr marL="73626" marR="149825" marT="21036" marB="157770"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400" u="none" strike="noStrike" cap="none" spc="0">
                          <a:solidFill>
                            <a:schemeClr val="tx1"/>
                          </a:solidFill>
                          <a:effectLst/>
                        </a:rPr>
                        <a:t>Medical expert should able the get the messages sent by user and revert back them with necessary information</a:t>
                      </a:r>
                      <a:endParaRPr lang="en-US" sz="1400" b="0" i="0" u="none" strike="noStrike" cap="none" spc="0">
                        <a:solidFill>
                          <a:schemeClr val="tx1"/>
                        </a:solidFill>
                        <a:effectLst/>
                        <a:latin typeface="Calibri" panose="020F0502020204030204" pitchFamily="34" charset="0"/>
                      </a:endParaRPr>
                    </a:p>
                  </a:txBody>
                  <a:tcPr marL="73626" marR="149825" marT="21036" marB="157770"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2784018130"/>
                  </a:ext>
                </a:extLst>
              </a:tr>
              <a:tr h="1062316">
                <a:tc>
                  <a:txBody>
                    <a:bodyPr/>
                    <a:lstStyle/>
                    <a:p>
                      <a:pPr algn="l" fontAlgn="b"/>
                      <a:r>
                        <a:rPr lang="en-US" sz="1400" u="none" strike="noStrike" cap="none" spc="0">
                          <a:solidFill>
                            <a:schemeClr val="tx1"/>
                          </a:solidFill>
                          <a:effectLst/>
                        </a:rPr>
                        <a:t>TS-26</a:t>
                      </a:r>
                      <a:endParaRPr lang="en-US" sz="1400" b="0" i="0" u="none" strike="noStrike" cap="none" spc="0">
                        <a:solidFill>
                          <a:schemeClr val="tx1"/>
                        </a:solidFill>
                        <a:effectLst/>
                        <a:latin typeface="Calibri" panose="020F0502020204030204" pitchFamily="34" charset="0"/>
                      </a:endParaRPr>
                    </a:p>
                  </a:txBody>
                  <a:tcPr marL="73626" marR="149825" marT="21036" marB="157770" anchor="b">
                    <a:lnL w="12700" cap="flat" cmpd="sng" algn="ctr">
                      <a:solidFill>
                        <a:schemeClr val="tx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ctr" rtl="0" fontAlgn="ctr"/>
                      <a:r>
                        <a:rPr lang="en-US" sz="1400" dirty="0">
                          <a:effectLst/>
                          <a:latin typeface="Times New Roman" panose="02020603050405020304" pitchFamily="18" charset="0"/>
                          <a:cs typeface="Times New Roman" panose="02020603050405020304" pitchFamily="18" charset="0"/>
                          <a:sym typeface="+mn-ea"/>
                        </a:rPr>
                        <a:t>SCIDTA</a:t>
                      </a:r>
                      <a:r>
                        <a:rPr lang="en-US" sz="1400" dirty="0">
                          <a:effectLst/>
                          <a:latin typeface="Times New Roman" panose="02020603050405020304" pitchFamily="18" charset="0"/>
                          <a:cs typeface="Times New Roman" panose="02020603050405020304" pitchFamily="18" charset="0"/>
                        </a:rPr>
                        <a:t>-147</a:t>
                      </a:r>
                    </a:p>
                  </a:txBody>
                  <a:tcPr marL="73626" marR="149825" marT="21036" marB="157770"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fontAlgn="b"/>
                      <a:r>
                        <a:rPr lang="en-US" sz="1400" u="none" strike="noStrike" cap="none" spc="0">
                          <a:solidFill>
                            <a:schemeClr val="tx1"/>
                          </a:solidFill>
                          <a:effectLst/>
                        </a:rPr>
                        <a:t>browse and select documents to upload results</a:t>
                      </a:r>
                      <a:endParaRPr lang="en-US" sz="1400" b="0" i="0" u="none" strike="noStrike" cap="none" spc="0">
                        <a:solidFill>
                          <a:schemeClr val="tx1"/>
                        </a:solidFill>
                        <a:effectLst/>
                        <a:latin typeface="Calibri" panose="020F0502020204030204" pitchFamily="34" charset="0"/>
                      </a:endParaRPr>
                    </a:p>
                  </a:txBody>
                  <a:tcPr marL="73626" marR="149825" marT="21036" marB="157770"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fontAlgn="b"/>
                      <a:r>
                        <a:rPr lang="en-US" sz="1400" u="none" strike="noStrike" cap="none" spc="0">
                          <a:solidFill>
                            <a:schemeClr val="tx1"/>
                          </a:solidFill>
                          <a:effectLst/>
                        </a:rPr>
                        <a:t>Trained medical specialist logged into the portal</a:t>
                      </a:r>
                      <a:endParaRPr lang="en-US" sz="1400" b="0" i="0" u="none" strike="noStrike" cap="none" spc="0">
                        <a:solidFill>
                          <a:schemeClr val="tx1"/>
                        </a:solidFill>
                        <a:effectLst/>
                        <a:latin typeface="Calibri" panose="020F0502020204030204" pitchFamily="34" charset="0"/>
                      </a:endParaRPr>
                    </a:p>
                  </a:txBody>
                  <a:tcPr marL="73626" marR="149825" marT="21036" marB="157770"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fontAlgn="b"/>
                      <a:r>
                        <a:rPr lang="en-US" sz="1400" u="none" strike="noStrike" cap="none" spc="0">
                          <a:solidFill>
                            <a:schemeClr val="tx1"/>
                          </a:solidFill>
                          <a:effectLst/>
                        </a:rPr>
                        <a:t>specialist login details , document/s details</a:t>
                      </a:r>
                      <a:endParaRPr lang="en-US" sz="1400" b="0" i="0" u="none" strike="noStrike" cap="none" spc="0">
                        <a:solidFill>
                          <a:schemeClr val="tx1"/>
                        </a:solidFill>
                        <a:effectLst/>
                        <a:latin typeface="Calibri" panose="020F0502020204030204" pitchFamily="34" charset="0"/>
                      </a:endParaRPr>
                    </a:p>
                  </a:txBody>
                  <a:tcPr marL="73626" marR="149825" marT="21036" marB="157770"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fontAlgn="b"/>
                      <a:r>
                        <a:rPr lang="en-US" sz="1400" u="none" strike="noStrike" cap="none" spc="0">
                          <a:solidFill>
                            <a:schemeClr val="tx1"/>
                          </a:solidFill>
                          <a:effectLst/>
                        </a:rPr>
                        <a:t>login -&gt; uploads -&gt; select document</a:t>
                      </a:r>
                      <a:endParaRPr lang="en-US" sz="1400" b="0" i="0" u="none" strike="noStrike" cap="none" spc="0">
                        <a:solidFill>
                          <a:schemeClr val="tx1"/>
                        </a:solidFill>
                        <a:effectLst/>
                        <a:latin typeface="Calibri" panose="020F0502020204030204" pitchFamily="34" charset="0"/>
                      </a:endParaRPr>
                    </a:p>
                  </a:txBody>
                  <a:tcPr marL="73626" marR="149825" marT="21036" marB="157770"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fontAlgn="b"/>
                      <a:r>
                        <a:rPr lang="en-US" sz="1400" u="none" strike="noStrike" cap="none" spc="0">
                          <a:solidFill>
                            <a:schemeClr val="tx1"/>
                          </a:solidFill>
                          <a:effectLst/>
                        </a:rPr>
                        <a:t>Medical expert should get a new page and select all the uploads that he wanted to reply</a:t>
                      </a:r>
                      <a:endParaRPr lang="en-US" sz="1400" b="0" i="0" u="none" strike="noStrike" cap="none" spc="0">
                        <a:solidFill>
                          <a:schemeClr val="tx1"/>
                        </a:solidFill>
                        <a:effectLst/>
                        <a:latin typeface="Calibri" panose="020F0502020204030204" pitchFamily="34" charset="0"/>
                      </a:endParaRPr>
                    </a:p>
                  </a:txBody>
                  <a:tcPr marL="73626" marR="149825" marT="21036" marB="157770"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952230316"/>
                  </a:ext>
                </a:extLst>
              </a:tr>
              <a:tr h="1272675">
                <a:tc>
                  <a:txBody>
                    <a:bodyPr/>
                    <a:lstStyle/>
                    <a:p>
                      <a:pPr algn="l" fontAlgn="b"/>
                      <a:r>
                        <a:rPr lang="en-US" sz="1400" u="none" strike="noStrike" cap="none" spc="0">
                          <a:solidFill>
                            <a:schemeClr val="tx1"/>
                          </a:solidFill>
                          <a:effectLst/>
                        </a:rPr>
                        <a:t>TS-27</a:t>
                      </a:r>
                      <a:endParaRPr lang="en-US" sz="1400" b="0" i="0" u="none" strike="noStrike" cap="none" spc="0">
                        <a:solidFill>
                          <a:schemeClr val="tx1"/>
                        </a:solidFill>
                        <a:effectLst/>
                        <a:latin typeface="Calibri" panose="020F0502020204030204" pitchFamily="34" charset="0"/>
                      </a:endParaRPr>
                    </a:p>
                  </a:txBody>
                  <a:tcPr marL="73626" marR="149825" marT="21036" marB="157770" anchor="b">
                    <a:lnL w="12700"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rtl="0" fontAlgn="ctr"/>
                      <a:r>
                        <a:rPr lang="en-US" sz="1400" dirty="0">
                          <a:effectLst/>
                          <a:latin typeface="Times New Roman" panose="02020603050405020304" pitchFamily="18" charset="0"/>
                          <a:cs typeface="Times New Roman" panose="02020603050405020304" pitchFamily="18" charset="0"/>
                          <a:sym typeface="+mn-ea"/>
                        </a:rPr>
                        <a:t>SCIDTA</a:t>
                      </a:r>
                      <a:r>
                        <a:rPr lang="en-US" sz="1400" dirty="0">
                          <a:effectLst/>
                          <a:latin typeface="Times New Roman" panose="02020603050405020304" pitchFamily="18" charset="0"/>
                          <a:cs typeface="Times New Roman" panose="02020603050405020304" pitchFamily="18" charset="0"/>
                        </a:rPr>
                        <a:t>-147</a:t>
                      </a:r>
                    </a:p>
                  </a:txBody>
                  <a:tcPr marL="73626" marR="149825" marT="21036" marB="157770"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400" u="none" strike="noStrike" cap="none" spc="0">
                          <a:solidFill>
                            <a:schemeClr val="tx1"/>
                          </a:solidFill>
                          <a:effectLst/>
                        </a:rPr>
                        <a:t>Publish Test Feedback</a:t>
                      </a:r>
                      <a:endParaRPr lang="en-US" sz="1400" b="0" i="0" u="none" strike="noStrike" cap="none" spc="0">
                        <a:solidFill>
                          <a:schemeClr val="tx1"/>
                        </a:solidFill>
                        <a:effectLst/>
                        <a:latin typeface="Calibri" panose="020F0502020204030204" pitchFamily="34" charset="0"/>
                      </a:endParaRPr>
                    </a:p>
                  </a:txBody>
                  <a:tcPr marL="73626" marR="149825" marT="21036" marB="157770"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400" u="none" strike="noStrike" cap="none" spc="0">
                          <a:solidFill>
                            <a:schemeClr val="tx1"/>
                          </a:solidFill>
                          <a:effectLst/>
                        </a:rPr>
                        <a:t>Trained medical specialist logged into the portal</a:t>
                      </a:r>
                      <a:endParaRPr lang="en-US" sz="1400" b="0" i="0" u="none" strike="noStrike" cap="none" spc="0">
                        <a:solidFill>
                          <a:schemeClr val="tx1"/>
                        </a:solidFill>
                        <a:effectLst/>
                        <a:latin typeface="Calibri" panose="020F0502020204030204" pitchFamily="34" charset="0"/>
                      </a:endParaRPr>
                    </a:p>
                  </a:txBody>
                  <a:tcPr marL="73626" marR="149825" marT="21036" marB="157770"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400" u="none" strike="noStrike" cap="none" spc="0">
                          <a:solidFill>
                            <a:schemeClr val="tx1"/>
                          </a:solidFill>
                          <a:effectLst/>
                        </a:rPr>
                        <a:t>specialist login details , document/s details, Feedback</a:t>
                      </a:r>
                      <a:endParaRPr lang="en-US" sz="1400" b="0" i="0" u="none" strike="noStrike" cap="none" spc="0">
                        <a:solidFill>
                          <a:schemeClr val="tx1"/>
                        </a:solidFill>
                        <a:effectLst/>
                        <a:latin typeface="Calibri" panose="020F0502020204030204" pitchFamily="34" charset="0"/>
                      </a:endParaRPr>
                    </a:p>
                  </a:txBody>
                  <a:tcPr marL="73626" marR="149825" marT="21036" marB="157770"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400" u="none" strike="noStrike" cap="none" spc="0">
                          <a:solidFill>
                            <a:schemeClr val="tx1"/>
                          </a:solidFill>
                          <a:effectLst/>
                        </a:rPr>
                        <a:t>login -&gt; uploads -&gt; select document-&gt; oublish</a:t>
                      </a:r>
                      <a:endParaRPr lang="en-US" sz="1400" b="0" i="0" u="none" strike="noStrike" cap="none" spc="0">
                        <a:solidFill>
                          <a:schemeClr val="tx1"/>
                        </a:solidFill>
                        <a:effectLst/>
                        <a:latin typeface="Calibri" panose="020F0502020204030204" pitchFamily="34" charset="0"/>
                      </a:endParaRPr>
                    </a:p>
                  </a:txBody>
                  <a:tcPr marL="73626" marR="149825" marT="21036" marB="157770"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400" u="none" strike="noStrike" cap="none" spc="0" dirty="0">
                          <a:solidFill>
                            <a:schemeClr val="tx1"/>
                          </a:solidFill>
                          <a:effectLst/>
                        </a:rPr>
                        <a:t>Medical expert should able to provide his feedback to uploaded documents</a:t>
                      </a:r>
                      <a:endParaRPr lang="en-US" sz="1400" b="0" i="0" u="none" strike="noStrike" cap="none" spc="0" dirty="0">
                        <a:solidFill>
                          <a:schemeClr val="tx1"/>
                        </a:solidFill>
                        <a:effectLst/>
                        <a:latin typeface="Calibri" panose="020F0502020204030204" pitchFamily="34" charset="0"/>
                      </a:endParaRPr>
                    </a:p>
                  </a:txBody>
                  <a:tcPr marL="73626" marR="149825" marT="21036" marB="157770"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280861573"/>
                  </a:ext>
                </a:extLst>
              </a:tr>
            </a:tbl>
          </a:graphicData>
        </a:graphic>
      </p:graphicFrame>
    </p:spTree>
    <p:extLst>
      <p:ext uri="{BB962C8B-B14F-4D97-AF65-F5344CB8AC3E}">
        <p14:creationId xmlns:p14="http://schemas.microsoft.com/office/powerpoint/2010/main" val="15331731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3A91A437-B209-12D8-5B70-54AE928C3E05}"/>
              </a:ext>
            </a:extLst>
          </p:cNvPr>
          <p:cNvGraphicFramePr>
            <a:graphicFrameLocks noGrp="1"/>
          </p:cNvGraphicFramePr>
          <p:nvPr>
            <p:extLst>
              <p:ext uri="{D42A27DB-BD31-4B8C-83A1-F6EECF244321}">
                <p14:modId xmlns:p14="http://schemas.microsoft.com/office/powerpoint/2010/main" val="1119997250"/>
              </p:ext>
            </p:extLst>
          </p:nvPr>
        </p:nvGraphicFramePr>
        <p:xfrm>
          <a:off x="643467" y="622852"/>
          <a:ext cx="10905069" cy="5605670"/>
        </p:xfrm>
        <a:graphic>
          <a:graphicData uri="http://schemas.openxmlformats.org/drawingml/2006/table">
            <a:tbl>
              <a:tblPr firstRow="1" bandRow="1">
                <a:solidFill>
                  <a:schemeClr val="bg1">
                    <a:lumMod val="95000"/>
                  </a:schemeClr>
                </a:solidFill>
                <a:tableStyleId>{5C22544A-7EE6-4342-B048-85BDC9FD1C3A}</a:tableStyleId>
              </a:tblPr>
              <a:tblGrid>
                <a:gridCol w="900355">
                  <a:extLst>
                    <a:ext uri="{9D8B030D-6E8A-4147-A177-3AD203B41FA5}">
                      <a16:colId xmlns:a16="http://schemas.microsoft.com/office/drawing/2014/main" val="3729302238"/>
                    </a:ext>
                  </a:extLst>
                </a:gridCol>
                <a:gridCol w="1276112">
                  <a:extLst>
                    <a:ext uri="{9D8B030D-6E8A-4147-A177-3AD203B41FA5}">
                      <a16:colId xmlns:a16="http://schemas.microsoft.com/office/drawing/2014/main" val="1005314142"/>
                    </a:ext>
                  </a:extLst>
                </a:gridCol>
                <a:gridCol w="1544509">
                  <a:extLst>
                    <a:ext uri="{9D8B030D-6E8A-4147-A177-3AD203B41FA5}">
                      <a16:colId xmlns:a16="http://schemas.microsoft.com/office/drawing/2014/main" val="2370283677"/>
                    </a:ext>
                  </a:extLst>
                </a:gridCol>
                <a:gridCol w="1532388">
                  <a:extLst>
                    <a:ext uri="{9D8B030D-6E8A-4147-A177-3AD203B41FA5}">
                      <a16:colId xmlns:a16="http://schemas.microsoft.com/office/drawing/2014/main" val="3140599138"/>
                    </a:ext>
                  </a:extLst>
                </a:gridCol>
                <a:gridCol w="1565288">
                  <a:extLst>
                    <a:ext uri="{9D8B030D-6E8A-4147-A177-3AD203B41FA5}">
                      <a16:colId xmlns:a16="http://schemas.microsoft.com/office/drawing/2014/main" val="1334768769"/>
                    </a:ext>
                  </a:extLst>
                </a:gridCol>
                <a:gridCol w="1350570">
                  <a:extLst>
                    <a:ext uri="{9D8B030D-6E8A-4147-A177-3AD203B41FA5}">
                      <a16:colId xmlns:a16="http://schemas.microsoft.com/office/drawing/2014/main" val="471480134"/>
                    </a:ext>
                  </a:extLst>
                </a:gridCol>
                <a:gridCol w="2735847">
                  <a:extLst>
                    <a:ext uri="{9D8B030D-6E8A-4147-A177-3AD203B41FA5}">
                      <a16:colId xmlns:a16="http://schemas.microsoft.com/office/drawing/2014/main" val="3324710692"/>
                    </a:ext>
                  </a:extLst>
                </a:gridCol>
              </a:tblGrid>
              <a:tr h="1023170">
                <a:tc>
                  <a:txBody>
                    <a:bodyPr/>
                    <a:lstStyle/>
                    <a:p>
                      <a:pPr algn="l" fontAlgn="b"/>
                      <a:r>
                        <a:rPr lang="en-US" sz="2000" b="1" u="none" strike="noStrike" cap="none" spc="0">
                          <a:solidFill>
                            <a:schemeClr val="tx1"/>
                          </a:solidFill>
                          <a:effectLst/>
                        </a:rPr>
                        <a:t>Test Id</a:t>
                      </a:r>
                      <a:endParaRPr lang="en-US" sz="2000" b="1" i="0" u="none" strike="noStrike" cap="none" spc="0">
                        <a:solidFill>
                          <a:schemeClr val="tx1"/>
                        </a:solidFill>
                        <a:effectLst/>
                        <a:latin typeface="Calibri" panose="020F0502020204030204" pitchFamily="34" charset="0"/>
                      </a:endParaRPr>
                    </a:p>
                  </a:txBody>
                  <a:tcPr marL="80309" marR="163424" marT="22945" marB="172091" anchor="b">
                    <a:lnL w="12700" cmpd="sng">
                      <a:noFill/>
                    </a:lnL>
                    <a:lnR w="12700" cmpd="sng">
                      <a:noFill/>
                    </a:lnR>
                    <a:lnT w="9525" cap="flat" cmpd="sng" algn="ctr">
                      <a:noFill/>
                      <a:prstDash val="solid"/>
                    </a:lnT>
                    <a:lnB w="38100" cmpd="sng">
                      <a:noFill/>
                    </a:lnB>
                    <a:solidFill>
                      <a:schemeClr val="bg1">
                        <a:lumMod val="85000"/>
                      </a:schemeClr>
                    </a:solidFill>
                  </a:tcPr>
                </a:tc>
                <a:tc>
                  <a:txBody>
                    <a:bodyPr/>
                    <a:lstStyle/>
                    <a:p>
                      <a:pPr algn="l" fontAlgn="b"/>
                      <a:r>
                        <a:rPr lang="en-US" sz="2000" b="1" u="none" strike="noStrike" cap="none" spc="0">
                          <a:solidFill>
                            <a:schemeClr val="tx1"/>
                          </a:solidFill>
                          <a:effectLst/>
                        </a:rPr>
                        <a:t>User story Id</a:t>
                      </a:r>
                      <a:endParaRPr lang="en-US" sz="2000" b="1" i="0" u="none" strike="noStrike" cap="none" spc="0">
                        <a:solidFill>
                          <a:schemeClr val="tx1"/>
                        </a:solidFill>
                        <a:effectLst/>
                        <a:latin typeface="Calibri" panose="020F0502020204030204" pitchFamily="34" charset="0"/>
                      </a:endParaRPr>
                    </a:p>
                  </a:txBody>
                  <a:tcPr marL="80309" marR="163424" marT="22945" marB="172091" anchor="b">
                    <a:lnL w="12700" cmpd="sng">
                      <a:noFill/>
                    </a:lnL>
                    <a:lnR w="12700" cmpd="sng">
                      <a:noFill/>
                    </a:lnR>
                    <a:lnT w="9525" cap="flat" cmpd="sng" algn="ctr">
                      <a:noFill/>
                      <a:prstDash val="solid"/>
                    </a:lnT>
                    <a:lnB w="38100" cmpd="sng">
                      <a:noFill/>
                    </a:lnB>
                    <a:solidFill>
                      <a:schemeClr val="bg1">
                        <a:lumMod val="85000"/>
                      </a:schemeClr>
                    </a:solidFill>
                  </a:tcPr>
                </a:tc>
                <a:tc>
                  <a:txBody>
                    <a:bodyPr/>
                    <a:lstStyle/>
                    <a:p>
                      <a:pPr algn="l" fontAlgn="b"/>
                      <a:r>
                        <a:rPr lang="en-US" sz="2000" b="1" u="none" strike="noStrike" cap="none" spc="0">
                          <a:solidFill>
                            <a:schemeClr val="tx1"/>
                          </a:solidFill>
                          <a:effectLst/>
                        </a:rPr>
                        <a:t>Test Case</a:t>
                      </a:r>
                      <a:endParaRPr lang="en-US" sz="2000" b="1" i="0" u="none" strike="noStrike" cap="none" spc="0">
                        <a:solidFill>
                          <a:schemeClr val="tx1"/>
                        </a:solidFill>
                        <a:effectLst/>
                        <a:latin typeface="Calibri" panose="020F0502020204030204" pitchFamily="34" charset="0"/>
                      </a:endParaRPr>
                    </a:p>
                  </a:txBody>
                  <a:tcPr marL="80309" marR="163424" marT="22945" marB="172091" anchor="b">
                    <a:lnL w="12700" cmpd="sng">
                      <a:noFill/>
                    </a:lnL>
                    <a:lnR w="12700" cmpd="sng">
                      <a:noFill/>
                    </a:lnR>
                    <a:lnT w="9525" cap="flat" cmpd="sng" algn="ctr">
                      <a:noFill/>
                      <a:prstDash val="solid"/>
                    </a:lnT>
                    <a:lnB w="38100" cmpd="sng">
                      <a:noFill/>
                    </a:lnB>
                    <a:solidFill>
                      <a:schemeClr val="bg1">
                        <a:lumMod val="85000"/>
                      </a:schemeClr>
                    </a:solidFill>
                  </a:tcPr>
                </a:tc>
                <a:tc>
                  <a:txBody>
                    <a:bodyPr/>
                    <a:lstStyle/>
                    <a:p>
                      <a:pPr algn="l" fontAlgn="b"/>
                      <a:r>
                        <a:rPr lang="en-US" sz="2000" b="1" u="none" strike="noStrike" cap="none" spc="0">
                          <a:solidFill>
                            <a:schemeClr val="tx1"/>
                          </a:solidFill>
                          <a:effectLst/>
                        </a:rPr>
                        <a:t>Current state</a:t>
                      </a:r>
                      <a:endParaRPr lang="en-US" sz="2000" b="1" i="0" u="none" strike="noStrike" cap="none" spc="0">
                        <a:solidFill>
                          <a:schemeClr val="tx1"/>
                        </a:solidFill>
                        <a:effectLst/>
                        <a:latin typeface="Calibri" panose="020F0502020204030204" pitchFamily="34" charset="0"/>
                      </a:endParaRPr>
                    </a:p>
                  </a:txBody>
                  <a:tcPr marL="80309" marR="163424" marT="22945" marB="172091" anchor="b">
                    <a:lnL w="12700" cmpd="sng">
                      <a:noFill/>
                    </a:lnL>
                    <a:lnR w="12700" cmpd="sng">
                      <a:noFill/>
                    </a:lnR>
                    <a:lnT w="9525" cap="flat" cmpd="sng" algn="ctr">
                      <a:noFill/>
                      <a:prstDash val="solid"/>
                    </a:lnT>
                    <a:lnB w="38100" cmpd="sng">
                      <a:noFill/>
                    </a:lnB>
                    <a:solidFill>
                      <a:schemeClr val="bg1">
                        <a:lumMod val="85000"/>
                      </a:schemeClr>
                    </a:solidFill>
                  </a:tcPr>
                </a:tc>
                <a:tc>
                  <a:txBody>
                    <a:bodyPr/>
                    <a:lstStyle/>
                    <a:p>
                      <a:pPr algn="l" fontAlgn="b"/>
                      <a:r>
                        <a:rPr lang="en-US" sz="2000" b="1" u="none" strike="noStrike" cap="none" spc="0">
                          <a:solidFill>
                            <a:schemeClr val="tx1"/>
                          </a:solidFill>
                          <a:effectLst/>
                        </a:rPr>
                        <a:t>Test Data</a:t>
                      </a:r>
                      <a:endParaRPr lang="en-US" sz="2000" b="1" i="0" u="none" strike="noStrike" cap="none" spc="0">
                        <a:solidFill>
                          <a:schemeClr val="tx1"/>
                        </a:solidFill>
                        <a:effectLst/>
                        <a:latin typeface="Calibri" panose="020F0502020204030204" pitchFamily="34" charset="0"/>
                      </a:endParaRPr>
                    </a:p>
                  </a:txBody>
                  <a:tcPr marL="80309" marR="163424" marT="22945" marB="172091" anchor="b">
                    <a:lnL w="12700" cmpd="sng">
                      <a:noFill/>
                    </a:lnL>
                    <a:lnR w="12700" cmpd="sng">
                      <a:noFill/>
                    </a:lnR>
                    <a:lnT w="9525" cap="flat" cmpd="sng" algn="ctr">
                      <a:noFill/>
                      <a:prstDash val="solid"/>
                    </a:lnT>
                    <a:lnB w="38100" cmpd="sng">
                      <a:noFill/>
                    </a:lnB>
                    <a:solidFill>
                      <a:schemeClr val="bg1">
                        <a:lumMod val="85000"/>
                      </a:schemeClr>
                    </a:solidFill>
                  </a:tcPr>
                </a:tc>
                <a:tc>
                  <a:txBody>
                    <a:bodyPr/>
                    <a:lstStyle/>
                    <a:p>
                      <a:pPr algn="l" fontAlgn="b"/>
                      <a:r>
                        <a:rPr lang="en-US" sz="2000" b="1" u="none" strike="noStrike" cap="none" spc="0">
                          <a:solidFill>
                            <a:schemeClr val="tx1"/>
                          </a:solidFill>
                          <a:effectLst/>
                        </a:rPr>
                        <a:t>steps to follow </a:t>
                      </a:r>
                      <a:endParaRPr lang="en-US" sz="2000" b="1" i="0" u="none" strike="noStrike" cap="none" spc="0">
                        <a:solidFill>
                          <a:schemeClr val="tx1"/>
                        </a:solidFill>
                        <a:effectLst/>
                        <a:latin typeface="Calibri" panose="020F0502020204030204" pitchFamily="34" charset="0"/>
                      </a:endParaRPr>
                    </a:p>
                  </a:txBody>
                  <a:tcPr marL="80309" marR="163424" marT="22945" marB="172091" anchor="b">
                    <a:lnL w="12700" cmpd="sng">
                      <a:noFill/>
                    </a:lnL>
                    <a:lnR w="12700" cmpd="sng">
                      <a:noFill/>
                    </a:lnR>
                    <a:lnT w="9525" cap="flat" cmpd="sng" algn="ctr">
                      <a:noFill/>
                      <a:prstDash val="solid"/>
                    </a:lnT>
                    <a:lnB w="38100" cmpd="sng">
                      <a:noFill/>
                    </a:lnB>
                    <a:solidFill>
                      <a:schemeClr val="bg1">
                        <a:lumMod val="85000"/>
                      </a:schemeClr>
                    </a:solidFill>
                  </a:tcPr>
                </a:tc>
                <a:tc>
                  <a:txBody>
                    <a:bodyPr/>
                    <a:lstStyle/>
                    <a:p>
                      <a:pPr algn="l" fontAlgn="b"/>
                      <a:r>
                        <a:rPr lang="en-US" sz="2000" b="1" u="none" strike="noStrike" cap="none" spc="0">
                          <a:solidFill>
                            <a:schemeClr val="tx1"/>
                          </a:solidFill>
                          <a:effectLst/>
                        </a:rPr>
                        <a:t>Expected Result</a:t>
                      </a:r>
                      <a:endParaRPr lang="en-US" sz="2000" b="1" i="0" u="none" strike="noStrike" cap="none" spc="0">
                        <a:solidFill>
                          <a:schemeClr val="tx1"/>
                        </a:solidFill>
                        <a:effectLst/>
                        <a:latin typeface="Calibri" panose="020F0502020204030204" pitchFamily="34" charset="0"/>
                      </a:endParaRPr>
                    </a:p>
                  </a:txBody>
                  <a:tcPr marL="80309" marR="163424" marT="22945" marB="172091" anchor="b">
                    <a:lnL w="12700" cmpd="sng">
                      <a:noFill/>
                    </a:lnL>
                    <a:lnR w="12700" cmpd="sng">
                      <a:noFill/>
                    </a:lnR>
                    <a:lnT w="9525" cap="flat" cmpd="sng" algn="ctr">
                      <a:noFill/>
                      <a:prstDash val="solid"/>
                    </a:lnT>
                    <a:lnB w="38100" cmpd="sng">
                      <a:noFill/>
                    </a:lnB>
                    <a:solidFill>
                      <a:schemeClr val="bg1">
                        <a:lumMod val="85000"/>
                      </a:schemeClr>
                    </a:solidFill>
                  </a:tcPr>
                </a:tc>
                <a:extLst>
                  <a:ext uri="{0D108BD9-81ED-4DB2-BD59-A6C34878D82A}">
                    <a16:rowId xmlns:a16="http://schemas.microsoft.com/office/drawing/2014/main" val="1153873100"/>
                  </a:ext>
                </a:extLst>
              </a:tr>
              <a:tr h="1145625">
                <a:tc>
                  <a:txBody>
                    <a:bodyPr/>
                    <a:lstStyle/>
                    <a:p>
                      <a:pPr algn="l" fontAlgn="b"/>
                      <a:r>
                        <a:rPr lang="en-US" sz="1500" u="none" strike="noStrike" cap="none" spc="0">
                          <a:solidFill>
                            <a:schemeClr val="tx1"/>
                          </a:solidFill>
                          <a:effectLst/>
                        </a:rPr>
                        <a:t>TS-28</a:t>
                      </a:r>
                      <a:endParaRPr lang="en-US" sz="1500" b="0" i="0" u="none" strike="noStrike" cap="none" spc="0">
                        <a:solidFill>
                          <a:schemeClr val="tx1"/>
                        </a:solidFill>
                        <a:effectLst/>
                        <a:latin typeface="Calibri" panose="020F0502020204030204" pitchFamily="34" charset="0"/>
                      </a:endParaRPr>
                    </a:p>
                  </a:txBody>
                  <a:tcPr marL="80309" marR="163424" marT="22945" marB="172091" anchor="b">
                    <a:lnL w="12700" cap="flat" cmpd="sng" algn="ctr">
                      <a:solidFill>
                        <a:schemeClr val="tx1"/>
                      </a:solid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sz="1600" dirty="0">
                          <a:effectLst/>
                          <a:latin typeface="Times New Roman" panose="02020603050405020304" pitchFamily="18" charset="0"/>
                          <a:cs typeface="Times New Roman" panose="02020603050405020304" pitchFamily="18" charset="0"/>
                        </a:rPr>
                        <a:t>SCIDTA-150</a:t>
                      </a:r>
                    </a:p>
                  </a:txBody>
                  <a:tcPr marL="80309" marR="163424" marT="22945" marB="172091" anchor="ctr">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algn="l" fontAlgn="b"/>
                      <a:r>
                        <a:rPr lang="en-US" sz="1500" b="0" i="0" u="none" strike="noStrike" cap="none" spc="0">
                          <a:solidFill>
                            <a:schemeClr val="tx1"/>
                          </a:solidFill>
                          <a:effectLst/>
                          <a:latin typeface="Calibri" panose="020F0502020204030204" pitchFamily="34" charset="0"/>
                        </a:rPr>
                        <a:t>Register as user</a:t>
                      </a:r>
                    </a:p>
                  </a:txBody>
                  <a:tcPr marL="80309" marR="163424" marT="22945" marB="172091" anchor="b">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algn="l" fontAlgn="b"/>
                      <a:r>
                        <a:rPr lang="en-US" sz="1500" u="none" strike="noStrike" cap="none" spc="0">
                          <a:solidFill>
                            <a:schemeClr val="tx1"/>
                          </a:solidFill>
                          <a:effectLst/>
                        </a:rPr>
                        <a:t>User logged into the portal</a:t>
                      </a:r>
                      <a:endParaRPr lang="en-US" sz="1500" b="0" i="0" u="none" strike="noStrike" cap="none" spc="0">
                        <a:solidFill>
                          <a:schemeClr val="tx1"/>
                        </a:solidFill>
                        <a:effectLst/>
                        <a:latin typeface="Calibri" panose="020F0502020204030204" pitchFamily="34" charset="0"/>
                      </a:endParaRPr>
                    </a:p>
                  </a:txBody>
                  <a:tcPr marL="80309" marR="163424" marT="22945" marB="172091" anchor="b">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algn="l" fontAlgn="b"/>
                      <a:r>
                        <a:rPr lang="en-US" sz="1500" u="none" strike="noStrike" cap="none" spc="0" dirty="0">
                          <a:solidFill>
                            <a:schemeClr val="tx1"/>
                          </a:solidFill>
                          <a:effectLst/>
                        </a:rPr>
                        <a:t>user details( Login details) </a:t>
                      </a:r>
                      <a:endParaRPr lang="en-US" sz="1500" b="0" i="0" u="none" strike="noStrike" cap="none" spc="0" dirty="0">
                        <a:solidFill>
                          <a:schemeClr val="tx1"/>
                        </a:solidFill>
                        <a:effectLst/>
                        <a:latin typeface="Calibri" panose="020F0502020204030204" pitchFamily="34" charset="0"/>
                      </a:endParaRPr>
                    </a:p>
                  </a:txBody>
                  <a:tcPr marL="80309" marR="163424" marT="22945" marB="172091" anchor="b">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algn="l" fontAlgn="b"/>
                      <a:r>
                        <a:rPr lang="en-US" sz="1500" u="none" strike="noStrike" cap="none" spc="0">
                          <a:solidFill>
                            <a:schemeClr val="tx1"/>
                          </a:solidFill>
                          <a:effectLst/>
                        </a:rPr>
                        <a:t>Sign up</a:t>
                      </a:r>
                      <a:endParaRPr lang="en-US" sz="1500" b="0" i="0" u="none" strike="noStrike" cap="none" spc="0">
                        <a:solidFill>
                          <a:schemeClr val="tx1"/>
                        </a:solidFill>
                        <a:effectLst/>
                        <a:latin typeface="Calibri" panose="020F0502020204030204" pitchFamily="34" charset="0"/>
                      </a:endParaRPr>
                    </a:p>
                  </a:txBody>
                  <a:tcPr marL="80309" marR="163424" marT="22945" marB="172091" anchor="b">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algn="l" fontAlgn="b"/>
                      <a:r>
                        <a:rPr lang="en-US" sz="1500" u="none" strike="noStrike" cap="none" spc="0">
                          <a:solidFill>
                            <a:schemeClr val="tx1"/>
                          </a:solidFill>
                          <a:effectLst/>
                        </a:rPr>
                        <a:t>user should able to get a page which allows him to register himself in the portal</a:t>
                      </a:r>
                      <a:endParaRPr lang="en-US" sz="1500" b="0" i="0" u="none" strike="noStrike" cap="none" spc="0">
                        <a:solidFill>
                          <a:schemeClr val="tx1"/>
                        </a:solidFill>
                        <a:effectLst/>
                        <a:latin typeface="Calibri" panose="020F0502020204030204" pitchFamily="34" charset="0"/>
                      </a:endParaRPr>
                    </a:p>
                  </a:txBody>
                  <a:tcPr marL="80309" marR="163424" marT="22945" marB="172091" anchor="b">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extLst>
                  <a:ext uri="{0D108BD9-81ED-4DB2-BD59-A6C34878D82A}">
                    <a16:rowId xmlns:a16="http://schemas.microsoft.com/office/drawing/2014/main" val="3795390622"/>
                  </a:ext>
                </a:extLst>
              </a:tr>
              <a:tr h="1145625">
                <a:tc>
                  <a:txBody>
                    <a:bodyPr/>
                    <a:lstStyle/>
                    <a:p>
                      <a:pPr algn="l" fontAlgn="b"/>
                      <a:r>
                        <a:rPr lang="en-US" sz="1500" u="none" strike="noStrike" cap="none" spc="0">
                          <a:solidFill>
                            <a:schemeClr val="tx1"/>
                          </a:solidFill>
                          <a:effectLst/>
                        </a:rPr>
                        <a:t>TS-29</a:t>
                      </a:r>
                      <a:endParaRPr lang="en-US" sz="1500" b="0" i="0" u="none" strike="noStrike" cap="none" spc="0">
                        <a:solidFill>
                          <a:schemeClr val="tx1"/>
                        </a:solidFill>
                        <a:effectLst/>
                        <a:latin typeface="Calibri" panose="020F0502020204030204" pitchFamily="34" charset="0"/>
                      </a:endParaRPr>
                    </a:p>
                  </a:txBody>
                  <a:tcPr marL="80309" marR="163424" marT="22945" marB="172091" anchor="b">
                    <a:lnL w="12700"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sz="1600" dirty="0">
                          <a:effectLst/>
                          <a:latin typeface="Times New Roman" panose="02020603050405020304" pitchFamily="18" charset="0"/>
                          <a:cs typeface="Times New Roman" panose="02020603050405020304" pitchFamily="18" charset="0"/>
                        </a:rPr>
                        <a:t>SCIDTA-150</a:t>
                      </a:r>
                    </a:p>
                  </a:txBody>
                  <a:tcPr marL="80309" marR="163424" marT="22945" marB="172091"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500" b="0" i="0" u="none" strike="noStrike" cap="none" spc="0">
                          <a:solidFill>
                            <a:schemeClr val="tx1"/>
                          </a:solidFill>
                          <a:effectLst/>
                          <a:latin typeface="Calibri" panose="020F0502020204030204" pitchFamily="34" charset="0"/>
                        </a:rPr>
                        <a:t>Browse signup page</a:t>
                      </a:r>
                    </a:p>
                  </a:txBody>
                  <a:tcPr marL="80309" marR="163424" marT="22945" marB="172091"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500" u="none" strike="noStrike" cap="none" spc="0">
                          <a:solidFill>
                            <a:schemeClr val="tx1"/>
                          </a:solidFill>
                          <a:effectLst/>
                        </a:rPr>
                        <a:t>User logged into the portal</a:t>
                      </a:r>
                      <a:endParaRPr lang="en-US" sz="1500" b="0" i="0" u="none" strike="noStrike" cap="none" spc="0">
                        <a:solidFill>
                          <a:schemeClr val="tx1"/>
                        </a:solidFill>
                        <a:effectLst/>
                        <a:latin typeface="Calibri" panose="020F0502020204030204" pitchFamily="34" charset="0"/>
                      </a:endParaRPr>
                    </a:p>
                  </a:txBody>
                  <a:tcPr marL="80309" marR="163424" marT="22945" marB="172091"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500" u="none" strike="noStrike" cap="none" spc="0">
                          <a:solidFill>
                            <a:schemeClr val="tx1"/>
                          </a:solidFill>
                          <a:effectLst/>
                        </a:rPr>
                        <a:t>User details</a:t>
                      </a:r>
                      <a:endParaRPr lang="en-US" sz="1500" b="0" i="0" u="none" strike="noStrike" cap="none" spc="0">
                        <a:solidFill>
                          <a:schemeClr val="tx1"/>
                        </a:solidFill>
                        <a:effectLst/>
                        <a:latin typeface="Calibri" panose="020F0502020204030204" pitchFamily="34" charset="0"/>
                      </a:endParaRPr>
                    </a:p>
                  </a:txBody>
                  <a:tcPr marL="80309" marR="163424" marT="22945" marB="172091"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500" b="0" i="0" u="none" strike="noStrike" cap="none" spc="0">
                          <a:solidFill>
                            <a:schemeClr val="tx1"/>
                          </a:solidFill>
                          <a:effectLst/>
                          <a:latin typeface="Calibri" panose="020F0502020204030204" pitchFamily="34" charset="0"/>
                        </a:rPr>
                        <a:t>Sign up</a:t>
                      </a:r>
                    </a:p>
                  </a:txBody>
                  <a:tcPr marL="80309" marR="163424" marT="22945" marB="172091"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500" b="0" i="0" u="none" strike="noStrike" cap="none" spc="0">
                          <a:solidFill>
                            <a:schemeClr val="tx1"/>
                          </a:solidFill>
                          <a:effectLst/>
                          <a:latin typeface="Calibri" panose="020F0502020204030204" pitchFamily="34" charset="0"/>
                        </a:rPr>
                        <a:t>User should get a page where they need to fill their personal information and register</a:t>
                      </a:r>
                    </a:p>
                  </a:txBody>
                  <a:tcPr marL="80309" marR="163424" marT="22945" marB="172091"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2784018130"/>
                  </a:ext>
                </a:extLst>
              </a:tr>
              <a:tr h="1145625">
                <a:tc>
                  <a:txBody>
                    <a:bodyPr/>
                    <a:lstStyle/>
                    <a:p>
                      <a:pPr algn="l" fontAlgn="b"/>
                      <a:r>
                        <a:rPr lang="en-US" sz="1500" u="none" strike="noStrike" cap="none" spc="0">
                          <a:solidFill>
                            <a:schemeClr val="tx1"/>
                          </a:solidFill>
                          <a:effectLst/>
                        </a:rPr>
                        <a:t>TS-30</a:t>
                      </a:r>
                      <a:endParaRPr lang="en-US" sz="1500" b="0" i="0" u="none" strike="noStrike" cap="none" spc="0">
                        <a:solidFill>
                          <a:schemeClr val="tx1"/>
                        </a:solidFill>
                        <a:effectLst/>
                        <a:latin typeface="Calibri" panose="020F0502020204030204" pitchFamily="34" charset="0"/>
                      </a:endParaRPr>
                    </a:p>
                  </a:txBody>
                  <a:tcPr marL="80309" marR="163424" marT="22945" marB="172091" anchor="b">
                    <a:lnL w="12700" cap="flat" cmpd="sng" algn="ctr">
                      <a:solidFill>
                        <a:schemeClr val="tx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ctr" rtl="0" fontAlgn="ctr"/>
                      <a:r>
                        <a:rPr lang="en-US" sz="1500" dirty="0">
                          <a:effectLst/>
                          <a:latin typeface="Times New Roman" panose="02020603050405020304" pitchFamily="18" charset="0"/>
                          <a:cs typeface="Times New Roman" panose="02020603050405020304" pitchFamily="18" charset="0"/>
                          <a:sym typeface="+mn-ea"/>
                        </a:rPr>
                        <a:t>SCIDTA</a:t>
                      </a:r>
                      <a:r>
                        <a:rPr lang="en-US" sz="1500" dirty="0">
                          <a:effectLst/>
                          <a:latin typeface="Times New Roman" panose="02020603050405020304" pitchFamily="18" charset="0"/>
                          <a:cs typeface="Times New Roman" panose="02020603050405020304" pitchFamily="18" charset="0"/>
                        </a:rPr>
                        <a:t>-151</a:t>
                      </a:r>
                    </a:p>
                  </a:txBody>
                  <a:tcPr marL="80309" marR="163424" marT="22945" marB="172091"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fontAlgn="b"/>
                      <a:r>
                        <a:rPr lang="en-US" sz="1500" b="0" i="0" u="none" strike="noStrike" cap="none" spc="0" dirty="0">
                          <a:solidFill>
                            <a:schemeClr val="tx1"/>
                          </a:solidFill>
                          <a:effectLst/>
                          <a:latin typeface="Calibri" panose="020F0502020204030204" pitchFamily="34" charset="0"/>
                        </a:rPr>
                        <a:t>Add Authentication factor</a:t>
                      </a:r>
                    </a:p>
                  </a:txBody>
                  <a:tcPr marL="80309" marR="163424" marT="22945" marB="172091"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fontAlgn="b"/>
                      <a:r>
                        <a:rPr lang="en-US" sz="1500" u="none" strike="noStrike" cap="none" spc="0">
                          <a:solidFill>
                            <a:schemeClr val="tx1"/>
                          </a:solidFill>
                          <a:effectLst/>
                        </a:rPr>
                        <a:t>User logged into the portal</a:t>
                      </a:r>
                      <a:endParaRPr lang="en-US" sz="1500" b="0" i="0" u="none" strike="noStrike" cap="none" spc="0">
                        <a:solidFill>
                          <a:schemeClr val="tx1"/>
                        </a:solidFill>
                        <a:effectLst/>
                        <a:latin typeface="Calibri" panose="020F0502020204030204" pitchFamily="34" charset="0"/>
                      </a:endParaRPr>
                    </a:p>
                  </a:txBody>
                  <a:tcPr marL="80309" marR="163424" marT="22945" marB="172091"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fontAlgn="b"/>
                      <a:r>
                        <a:rPr lang="en-US" sz="1500" u="none" strike="noStrike" cap="none" spc="0">
                          <a:solidFill>
                            <a:schemeClr val="tx1"/>
                          </a:solidFill>
                          <a:effectLst/>
                        </a:rPr>
                        <a:t>user details( Login details) , auth code</a:t>
                      </a:r>
                      <a:endParaRPr lang="en-US" sz="1500" b="0" i="0" u="none" strike="noStrike" cap="none" spc="0">
                        <a:solidFill>
                          <a:schemeClr val="tx1"/>
                        </a:solidFill>
                        <a:effectLst/>
                        <a:latin typeface="Calibri" panose="020F0502020204030204" pitchFamily="34" charset="0"/>
                      </a:endParaRPr>
                    </a:p>
                  </a:txBody>
                  <a:tcPr marL="80309" marR="163424" marT="22945" marB="172091"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fontAlgn="b"/>
                      <a:r>
                        <a:rPr lang="en-US" sz="1500" u="none" strike="noStrike" cap="none" spc="0">
                          <a:solidFill>
                            <a:schemeClr val="tx1"/>
                          </a:solidFill>
                          <a:effectLst/>
                        </a:rPr>
                        <a:t>login -&gt; verify</a:t>
                      </a:r>
                      <a:endParaRPr lang="en-US" sz="1500" b="0" i="0" u="none" strike="noStrike" cap="none" spc="0">
                        <a:solidFill>
                          <a:schemeClr val="tx1"/>
                        </a:solidFill>
                        <a:effectLst/>
                        <a:latin typeface="Calibri" panose="020F0502020204030204" pitchFamily="34" charset="0"/>
                      </a:endParaRPr>
                    </a:p>
                  </a:txBody>
                  <a:tcPr marL="80309" marR="163424" marT="22945" marB="172091"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fontAlgn="b"/>
                      <a:r>
                        <a:rPr lang="en-US" sz="1500" b="0" i="0" u="none" strike="noStrike" cap="none" spc="0">
                          <a:solidFill>
                            <a:schemeClr val="tx1"/>
                          </a:solidFill>
                          <a:effectLst/>
                          <a:latin typeface="Calibri" panose="020F0502020204030204" pitchFamily="34" charset="0"/>
                        </a:rPr>
                        <a:t>User should be navigated to a new page which ask him for auth code</a:t>
                      </a:r>
                    </a:p>
                  </a:txBody>
                  <a:tcPr marL="80309" marR="163424" marT="22945" marB="172091"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952230316"/>
                  </a:ext>
                </a:extLst>
              </a:tr>
              <a:tr h="1145625">
                <a:tc>
                  <a:txBody>
                    <a:bodyPr/>
                    <a:lstStyle/>
                    <a:p>
                      <a:pPr algn="l" fontAlgn="b"/>
                      <a:r>
                        <a:rPr lang="en-US" sz="1500" u="none" strike="noStrike" cap="none" spc="0">
                          <a:solidFill>
                            <a:schemeClr val="tx1"/>
                          </a:solidFill>
                          <a:effectLst/>
                        </a:rPr>
                        <a:t>TS-31</a:t>
                      </a:r>
                      <a:endParaRPr lang="en-US" sz="1500" b="0" i="0" u="none" strike="noStrike" cap="none" spc="0">
                        <a:solidFill>
                          <a:schemeClr val="tx1"/>
                        </a:solidFill>
                        <a:effectLst/>
                        <a:latin typeface="Calibri" panose="020F0502020204030204" pitchFamily="34" charset="0"/>
                      </a:endParaRPr>
                    </a:p>
                  </a:txBody>
                  <a:tcPr marL="80309" marR="163424" marT="22945" marB="172091" anchor="b">
                    <a:lnL w="12700"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rtl="0" fontAlgn="ctr"/>
                      <a:r>
                        <a:rPr lang="en-US" sz="1500" dirty="0">
                          <a:effectLst/>
                          <a:latin typeface="Times New Roman" panose="02020603050405020304" pitchFamily="18" charset="0"/>
                          <a:cs typeface="Times New Roman" panose="02020603050405020304" pitchFamily="18" charset="0"/>
                          <a:sym typeface="+mn-ea"/>
                        </a:rPr>
                        <a:t>SCIDTA</a:t>
                      </a:r>
                      <a:r>
                        <a:rPr lang="en-US" sz="1500" dirty="0">
                          <a:effectLst/>
                          <a:latin typeface="Times New Roman" panose="02020603050405020304" pitchFamily="18" charset="0"/>
                          <a:cs typeface="Times New Roman" panose="02020603050405020304" pitchFamily="18" charset="0"/>
                        </a:rPr>
                        <a:t>-151</a:t>
                      </a:r>
                    </a:p>
                  </a:txBody>
                  <a:tcPr marL="80309" marR="163424" marT="22945" marB="172091"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500" b="0" i="0" u="none" strike="noStrike" cap="none" spc="0">
                          <a:solidFill>
                            <a:schemeClr val="tx1"/>
                          </a:solidFill>
                          <a:effectLst/>
                          <a:latin typeface="Calibri" panose="020F0502020204030204" pitchFamily="34" charset="0"/>
                        </a:rPr>
                        <a:t>Verify Authentication</a:t>
                      </a:r>
                    </a:p>
                  </a:txBody>
                  <a:tcPr marL="80309" marR="163424" marT="22945" marB="172091"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500" u="none" strike="noStrike" cap="none" spc="0">
                          <a:solidFill>
                            <a:schemeClr val="tx1"/>
                          </a:solidFill>
                          <a:effectLst/>
                        </a:rPr>
                        <a:t>User logged into the portal</a:t>
                      </a:r>
                      <a:endParaRPr lang="en-US" sz="1500" b="0" i="0" u="none" strike="noStrike" cap="none" spc="0">
                        <a:solidFill>
                          <a:schemeClr val="tx1"/>
                        </a:solidFill>
                        <a:effectLst/>
                        <a:latin typeface="Calibri" panose="020F0502020204030204" pitchFamily="34" charset="0"/>
                      </a:endParaRPr>
                    </a:p>
                  </a:txBody>
                  <a:tcPr marL="80309" marR="163424" marT="22945" marB="172091"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500" u="none" strike="noStrike" cap="none" spc="0">
                          <a:solidFill>
                            <a:schemeClr val="tx1"/>
                          </a:solidFill>
                          <a:effectLst/>
                        </a:rPr>
                        <a:t>user details( Login details) , auth code</a:t>
                      </a:r>
                      <a:endParaRPr lang="en-US" sz="1500" b="0" i="0" u="none" strike="noStrike" cap="none" spc="0">
                        <a:solidFill>
                          <a:schemeClr val="tx1"/>
                        </a:solidFill>
                        <a:effectLst/>
                        <a:latin typeface="Calibri" panose="020F0502020204030204" pitchFamily="34" charset="0"/>
                      </a:endParaRPr>
                    </a:p>
                  </a:txBody>
                  <a:tcPr marL="80309" marR="163424" marT="22945" marB="172091"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500" u="none" strike="noStrike" cap="none" spc="0" dirty="0">
                          <a:solidFill>
                            <a:schemeClr val="tx1"/>
                          </a:solidFill>
                          <a:effectLst/>
                        </a:rPr>
                        <a:t>login -&gt; </a:t>
                      </a:r>
                      <a:r>
                        <a:rPr lang="en-US" sz="1500" u="none" strike="noStrike" cap="none" spc="0" dirty="0" err="1">
                          <a:solidFill>
                            <a:schemeClr val="tx1"/>
                          </a:solidFill>
                          <a:effectLst/>
                        </a:rPr>
                        <a:t>verify_code</a:t>
                      </a:r>
                      <a:endParaRPr lang="en-US" sz="1500" b="0" i="0" u="none" strike="noStrike" cap="none" spc="0" dirty="0">
                        <a:solidFill>
                          <a:schemeClr val="tx1"/>
                        </a:solidFill>
                        <a:effectLst/>
                        <a:latin typeface="Calibri" panose="020F0502020204030204" pitchFamily="34" charset="0"/>
                      </a:endParaRPr>
                    </a:p>
                  </a:txBody>
                  <a:tcPr marL="80309" marR="163424" marT="22945" marB="172091"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500" b="0" i="0" u="none" strike="noStrike" cap="none" spc="0" dirty="0">
                          <a:solidFill>
                            <a:schemeClr val="tx1"/>
                          </a:solidFill>
                          <a:effectLst/>
                          <a:latin typeface="Calibri" panose="020F0502020204030204" pitchFamily="34" charset="0"/>
                        </a:rPr>
                        <a:t>User will enter his security code and proceed further</a:t>
                      </a:r>
                    </a:p>
                  </a:txBody>
                  <a:tcPr marL="80309" marR="163424" marT="22945" marB="172091"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280861573"/>
                  </a:ext>
                </a:extLst>
              </a:tr>
            </a:tbl>
          </a:graphicData>
        </a:graphic>
      </p:graphicFrame>
    </p:spTree>
    <p:extLst>
      <p:ext uri="{BB962C8B-B14F-4D97-AF65-F5344CB8AC3E}">
        <p14:creationId xmlns:p14="http://schemas.microsoft.com/office/powerpoint/2010/main" val="39745833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text, application&#10;&#10;Description automatically generated">
            <a:extLst>
              <a:ext uri="{FF2B5EF4-FFF2-40B4-BE49-F238E27FC236}">
                <a16:creationId xmlns:a16="http://schemas.microsoft.com/office/drawing/2014/main" id="{6C071DCE-0F84-2D31-C89E-F14F132CED74}"/>
              </a:ext>
            </a:extLst>
          </p:cNvPr>
          <p:cNvPicPr>
            <a:picLocks noChangeAspect="1"/>
          </p:cNvPicPr>
          <p:nvPr/>
        </p:nvPicPr>
        <p:blipFill>
          <a:blip r:embed="rId2"/>
          <a:stretch>
            <a:fillRect/>
          </a:stretch>
        </p:blipFill>
        <p:spPr>
          <a:xfrm>
            <a:off x="1579419" y="1208053"/>
            <a:ext cx="8918368" cy="2086628"/>
          </a:xfrm>
          <a:prstGeom prst="rect">
            <a:avLst/>
          </a:prstGeom>
        </p:spPr>
      </p:pic>
      <p:pic>
        <p:nvPicPr>
          <p:cNvPr id="11" name="Picture 10" descr="Graphical user interface, application&#10;&#10;Description automatically generated">
            <a:extLst>
              <a:ext uri="{FF2B5EF4-FFF2-40B4-BE49-F238E27FC236}">
                <a16:creationId xmlns:a16="http://schemas.microsoft.com/office/drawing/2014/main" id="{EA094E08-B631-7762-A5DF-5DDE9CBC2D9B}"/>
              </a:ext>
            </a:extLst>
          </p:cNvPr>
          <p:cNvPicPr>
            <a:picLocks noChangeAspect="1"/>
          </p:cNvPicPr>
          <p:nvPr/>
        </p:nvPicPr>
        <p:blipFill>
          <a:blip r:embed="rId3"/>
          <a:stretch>
            <a:fillRect/>
          </a:stretch>
        </p:blipFill>
        <p:spPr>
          <a:xfrm>
            <a:off x="1579419" y="3429000"/>
            <a:ext cx="8918368" cy="1525780"/>
          </a:xfrm>
          <a:prstGeom prst="rect">
            <a:avLst/>
          </a:prstGeom>
        </p:spPr>
      </p:pic>
      <p:sp>
        <p:nvSpPr>
          <p:cNvPr id="4" name="Title 1">
            <a:extLst>
              <a:ext uri="{FF2B5EF4-FFF2-40B4-BE49-F238E27FC236}">
                <a16:creationId xmlns:a16="http://schemas.microsoft.com/office/drawing/2014/main" id="{FBA8E408-8F78-6387-943F-08971B68AAFF}"/>
              </a:ext>
            </a:extLst>
          </p:cNvPr>
          <p:cNvSpPr txBox="1">
            <a:spLocks/>
          </p:cNvSpPr>
          <p:nvPr/>
        </p:nvSpPr>
        <p:spPr>
          <a:xfrm>
            <a:off x="609600" y="274638"/>
            <a:ext cx="10972800" cy="1143000"/>
          </a:xfrm>
          <a:prstGeom prst="rect">
            <a:avLst/>
          </a:prstGeom>
        </p:spPr>
        <p:txBody>
          <a:bodyPr/>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en-US" dirty="0"/>
              <a:t>Stories Completed</a:t>
            </a:r>
          </a:p>
        </p:txBody>
      </p:sp>
      <p:pic>
        <p:nvPicPr>
          <p:cNvPr id="12" name="Picture 11" descr="Graphical user interface, text, application&#10;&#10;Description automatically generated">
            <a:extLst>
              <a:ext uri="{FF2B5EF4-FFF2-40B4-BE49-F238E27FC236}">
                <a16:creationId xmlns:a16="http://schemas.microsoft.com/office/drawing/2014/main" id="{79A551B6-1D3E-1493-C711-BE0C5C9C7943}"/>
              </a:ext>
            </a:extLst>
          </p:cNvPr>
          <p:cNvPicPr>
            <a:picLocks noChangeAspect="1"/>
          </p:cNvPicPr>
          <p:nvPr/>
        </p:nvPicPr>
        <p:blipFill>
          <a:blip r:embed="rId4"/>
          <a:stretch>
            <a:fillRect/>
          </a:stretch>
        </p:blipFill>
        <p:spPr>
          <a:xfrm>
            <a:off x="1738445" y="5233076"/>
            <a:ext cx="9194598" cy="1165860"/>
          </a:xfrm>
          <a:prstGeom prst="rect">
            <a:avLst/>
          </a:prstGeom>
        </p:spPr>
      </p:pic>
    </p:spTree>
    <p:extLst>
      <p:ext uri="{BB962C8B-B14F-4D97-AF65-F5344CB8AC3E}">
        <p14:creationId xmlns:p14="http://schemas.microsoft.com/office/powerpoint/2010/main" val="2959281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 name="Rectangle 142"/>
          <p:cNvSpPr>
            <a:spLocks noGrp="1" noRot="1" noChangeAspect="1" noMove="1" noResize="1" noEditPoints="1" noAdjustHandles="1" noChangeArrowheads="1" noChangeShapeType="1" noTextEdit="1"/>
          </p:cNvSpPr>
          <p:nvPr/>
        </p:nvSpPr>
        <p:spPr>
          <a:xfrm>
            <a:off x="0" y="4389"/>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45" name="Freeform: Shape 144"/>
          <p:cNvSpPr>
            <a:spLocks noGrp="1" noRot="1" noChangeAspect="1" noMove="1" noResize="1" noEditPoints="1" noAdjustHandles="1" noChangeArrowheads="1" noChangeShapeType="1" noTextEdit="1"/>
          </p:cNvSpPr>
          <p:nvPr/>
        </p:nvSpPr>
        <p:spPr>
          <a:xfrm>
            <a:off x="290807" y="1"/>
            <a:ext cx="3483100" cy="2909287"/>
          </a:xfrm>
          <a:custGeom>
            <a:avLst/>
            <a:gdLst>
              <a:gd name="connsiteX0" fmla="*/ 452171 w 3483100"/>
              <a:gd name="connsiteY0" fmla="*/ 0 h 2909287"/>
              <a:gd name="connsiteX1" fmla="*/ 3030929 w 3483100"/>
              <a:gd name="connsiteY1" fmla="*/ 0 h 2909287"/>
              <a:gd name="connsiteX2" fmla="*/ 3085415 w 3483100"/>
              <a:gd name="connsiteY2" fmla="*/ 59949 h 2909287"/>
              <a:gd name="connsiteX3" fmla="*/ 3483100 w 3483100"/>
              <a:gd name="connsiteY3" fmla="*/ 1167737 h 2909287"/>
              <a:gd name="connsiteX4" fmla="*/ 1741550 w 3483100"/>
              <a:gd name="connsiteY4" fmla="*/ 2909287 h 2909287"/>
              <a:gd name="connsiteX5" fmla="*/ 0 w 3483100"/>
              <a:gd name="connsiteY5" fmla="*/ 1167737 h 2909287"/>
              <a:gd name="connsiteX6" fmla="*/ 397685 w 3483100"/>
              <a:gd name="connsiteY6" fmla="*/ 59949 h 290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3100" h="2909287">
                <a:moveTo>
                  <a:pt x="452171" y="0"/>
                </a:moveTo>
                <a:lnTo>
                  <a:pt x="3030929" y="0"/>
                </a:lnTo>
                <a:lnTo>
                  <a:pt x="3085415" y="59949"/>
                </a:lnTo>
                <a:cubicBezTo>
                  <a:pt x="3333857" y="360992"/>
                  <a:pt x="3483100" y="746936"/>
                  <a:pt x="3483100" y="1167737"/>
                </a:cubicBezTo>
                <a:cubicBezTo>
                  <a:pt x="3483100" y="2129569"/>
                  <a:pt x="2703382" y="2909287"/>
                  <a:pt x="1741550" y="2909287"/>
                </a:cubicBezTo>
                <a:cubicBezTo>
                  <a:pt x="779718" y="2909287"/>
                  <a:pt x="0" y="2129569"/>
                  <a:pt x="0" y="1167737"/>
                </a:cubicBezTo>
                <a:cubicBezTo>
                  <a:pt x="0" y="746936"/>
                  <a:pt x="149243" y="360992"/>
                  <a:pt x="397685" y="59949"/>
                </a:cubicBezTo>
                <a:close/>
              </a:path>
            </a:pathLst>
          </a:cu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7" name="Picture 16" descr="A person wearing sunglasses&#10;&#10;Description automatically generated with low confidence"/>
          <p:cNvPicPr>
            <a:picLocks noChangeAspect="1"/>
          </p:cNvPicPr>
          <p:nvPr/>
        </p:nvPicPr>
        <p:blipFill>
          <a:blip r:embed="rId2"/>
          <a:stretch>
            <a:fillRect/>
          </a:stretch>
        </p:blipFill>
        <p:spPr>
          <a:xfrm>
            <a:off x="1217639" y="219938"/>
            <a:ext cx="1514310" cy="2019080"/>
          </a:xfrm>
          <a:prstGeom prst="rect">
            <a:avLst/>
          </a:prstGeom>
        </p:spPr>
      </p:pic>
      <p:sp useBgFill="1">
        <p:nvSpPr>
          <p:cNvPr id="147" name="Oval 146"/>
          <p:cNvSpPr>
            <a:spLocks noGrp="1" noRot="1" noChangeAspect="1" noMove="1" noResize="1" noEditPoints="1" noAdjustHandles="1" noChangeArrowheads="1" noChangeShapeType="1" noTextEdit="1"/>
          </p:cNvSpPr>
          <p:nvPr/>
        </p:nvSpPr>
        <p:spPr>
          <a:xfrm>
            <a:off x="4204603" y="72657"/>
            <a:ext cx="2523489" cy="2523489"/>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person, dark, staring, spectacles&#10;&#10;Description automatically generated"/>
          <p:cNvPicPr>
            <a:picLocks noChangeAspect="1"/>
          </p:cNvPicPr>
          <p:nvPr/>
        </p:nvPicPr>
        <p:blipFill>
          <a:blip r:embed="rId3"/>
          <a:stretch>
            <a:fillRect/>
          </a:stretch>
        </p:blipFill>
        <p:spPr>
          <a:xfrm>
            <a:off x="4676634" y="572107"/>
            <a:ext cx="1564172" cy="1564172"/>
          </a:xfrm>
          <a:prstGeom prst="rect">
            <a:avLst/>
          </a:prstGeom>
        </p:spPr>
      </p:pic>
      <p:sp>
        <p:nvSpPr>
          <p:cNvPr id="149" name="Oval 148"/>
          <p:cNvSpPr>
            <a:spLocks noGrp="1" noRot="1" noChangeAspect="1" noMove="1" noResize="1" noEditPoints="1" noAdjustHandles="1" noChangeArrowheads="1" noChangeShapeType="1" noTextEdit="1"/>
          </p:cNvSpPr>
          <p:nvPr/>
        </p:nvSpPr>
        <p:spPr>
          <a:xfrm>
            <a:off x="3815778" y="2356070"/>
            <a:ext cx="419129" cy="419129"/>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51" name="Oval 150"/>
          <p:cNvSpPr>
            <a:spLocks noGrp="1" noRot="1" noChangeAspect="1" noMove="1" noResize="1" noEditPoints="1" noAdjustHandles="1" noChangeArrowheads="1" noChangeShapeType="1" noTextEdit="1"/>
          </p:cNvSpPr>
          <p:nvPr/>
        </p:nvSpPr>
        <p:spPr>
          <a:xfrm>
            <a:off x="3815778" y="2356070"/>
            <a:ext cx="419129" cy="419129"/>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useBgFill="1">
        <p:nvSpPr>
          <p:cNvPr id="153" name="Freeform: Shape 152"/>
          <p:cNvSpPr>
            <a:spLocks noGrp="1" noRot="1" noChangeAspect="1" noMove="1" noResize="1" noEditPoints="1" noAdjustHandles="1" noChangeArrowheads="1" noChangeShapeType="1" noTextEdit="1"/>
          </p:cNvSpPr>
          <p:nvPr/>
        </p:nvSpPr>
        <p:spPr>
          <a:xfrm>
            <a:off x="0" y="3173801"/>
            <a:ext cx="3212182" cy="3665314"/>
          </a:xfrm>
          <a:custGeom>
            <a:avLst/>
            <a:gdLst>
              <a:gd name="connsiteX0" fmla="*/ 1379525 w 3212182"/>
              <a:gd name="connsiteY0" fmla="*/ 0 h 3665314"/>
              <a:gd name="connsiteX1" fmla="*/ 3212182 w 3212182"/>
              <a:gd name="connsiteY1" fmla="*/ 1832657 h 3665314"/>
              <a:gd name="connsiteX2" fmla="*/ 1379525 w 3212182"/>
              <a:gd name="connsiteY2" fmla="*/ 3665314 h 3665314"/>
              <a:gd name="connsiteX3" fmla="*/ 83641 w 3212182"/>
              <a:gd name="connsiteY3" fmla="*/ 3128542 h 3665314"/>
              <a:gd name="connsiteX4" fmla="*/ 0 w 3212182"/>
              <a:gd name="connsiteY4" fmla="*/ 3036514 h 3665314"/>
              <a:gd name="connsiteX5" fmla="*/ 0 w 3212182"/>
              <a:gd name="connsiteY5" fmla="*/ 628801 h 3665314"/>
              <a:gd name="connsiteX6" fmla="*/ 83641 w 3212182"/>
              <a:gd name="connsiteY6" fmla="*/ 536773 h 3665314"/>
              <a:gd name="connsiteX7" fmla="*/ 1379525 w 3212182"/>
              <a:gd name="connsiteY7" fmla="*/ 0 h 366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2182" h="3665314">
                <a:moveTo>
                  <a:pt x="1379525" y="0"/>
                </a:moveTo>
                <a:cubicBezTo>
                  <a:pt x="2391674" y="0"/>
                  <a:pt x="3212182" y="820508"/>
                  <a:pt x="3212182" y="1832657"/>
                </a:cubicBezTo>
                <a:cubicBezTo>
                  <a:pt x="3212182" y="2844806"/>
                  <a:pt x="2391674" y="3665314"/>
                  <a:pt x="1379525" y="3665314"/>
                </a:cubicBezTo>
                <a:cubicBezTo>
                  <a:pt x="873451" y="3665314"/>
                  <a:pt x="415286" y="3460187"/>
                  <a:pt x="83641" y="3128542"/>
                </a:cubicBezTo>
                <a:lnTo>
                  <a:pt x="0" y="3036514"/>
                </a:lnTo>
                <a:lnTo>
                  <a:pt x="0" y="628801"/>
                </a:lnTo>
                <a:lnTo>
                  <a:pt x="83641" y="536773"/>
                </a:lnTo>
                <a:cubicBezTo>
                  <a:pt x="415286" y="205127"/>
                  <a:pt x="873451" y="0"/>
                  <a:pt x="1379525" y="0"/>
                </a:cubicBezTo>
                <a:close/>
              </a:path>
            </a:pathLst>
          </a:cu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5" name="Oval 154"/>
          <p:cNvSpPr>
            <a:spLocks noGrp="1" noRot="1" noChangeAspect="1" noMove="1" noResize="1" noEditPoints="1" noAdjustHandles="1" noChangeArrowheads="1" noChangeShapeType="1" noTextEdit="1"/>
          </p:cNvSpPr>
          <p:nvPr/>
        </p:nvSpPr>
        <p:spPr>
          <a:xfrm>
            <a:off x="3594563" y="3004216"/>
            <a:ext cx="3281677" cy="3281677"/>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sitting on a bench&#10;&#10;Description automatically generated with medium confidence"/>
          <p:cNvPicPr>
            <a:picLocks noChangeAspect="1"/>
          </p:cNvPicPr>
          <p:nvPr/>
        </p:nvPicPr>
        <p:blipFill>
          <a:blip r:embed="rId4"/>
          <a:stretch>
            <a:fillRect/>
          </a:stretch>
        </p:blipFill>
        <p:spPr>
          <a:xfrm>
            <a:off x="4072541" y="3772909"/>
            <a:ext cx="2325720" cy="1744290"/>
          </a:xfrm>
          <a:prstGeom prst="rect">
            <a:avLst/>
          </a:prstGeom>
        </p:spPr>
      </p:pic>
      <p:pic>
        <p:nvPicPr>
          <p:cNvPr id="141" name="Content Placeholder 140" descr="A person standing in front of a white wall&#10;&#10;Description automatically generated with medium confidence"/>
          <p:cNvPicPr>
            <a:picLocks noGrp="1" noChangeAspect="1"/>
          </p:cNvPicPr>
          <p:nvPr>
            <p:ph idx="1"/>
          </p:nvPr>
        </p:nvPicPr>
        <p:blipFill>
          <a:blip r:embed="rId5"/>
          <a:stretch>
            <a:fillRect/>
          </a:stretch>
        </p:blipFill>
        <p:spPr>
          <a:xfrm>
            <a:off x="450139" y="3640975"/>
            <a:ext cx="1810632" cy="2715948"/>
          </a:xfrm>
        </p:spPr>
      </p:pic>
      <p:sp>
        <p:nvSpPr>
          <p:cNvPr id="2" name="TextBox 1"/>
          <p:cNvSpPr txBox="1"/>
          <p:nvPr/>
        </p:nvSpPr>
        <p:spPr>
          <a:xfrm>
            <a:off x="1217639" y="2157088"/>
            <a:ext cx="3937508" cy="646331"/>
          </a:xfrm>
          <a:prstGeom prst="rect">
            <a:avLst/>
          </a:prstGeom>
          <a:noFill/>
        </p:spPr>
        <p:txBody>
          <a:bodyPr wrap="square" rtlCol="0">
            <a:spAutoFit/>
          </a:bodyPr>
          <a:lstStyle/>
          <a:p>
            <a:r>
              <a:rPr lang="en-US" dirty="0"/>
              <a:t>Anusha </a:t>
            </a:r>
            <a:r>
              <a:rPr lang="en-US" dirty="0" err="1"/>
              <a:t>Nunna</a:t>
            </a:r>
            <a:endParaRPr lang="en-US" dirty="0"/>
          </a:p>
          <a:p>
            <a:r>
              <a:rPr lang="en-US" dirty="0"/>
              <a:t>(Developer)</a:t>
            </a:r>
          </a:p>
        </p:txBody>
      </p:sp>
      <p:sp>
        <p:nvSpPr>
          <p:cNvPr id="3" name="TextBox 2"/>
          <p:cNvSpPr txBox="1"/>
          <p:nvPr/>
        </p:nvSpPr>
        <p:spPr>
          <a:xfrm>
            <a:off x="6975231" y="1229478"/>
            <a:ext cx="2954215" cy="646331"/>
          </a:xfrm>
          <a:prstGeom prst="rect">
            <a:avLst/>
          </a:prstGeom>
          <a:noFill/>
        </p:spPr>
        <p:txBody>
          <a:bodyPr wrap="square" rtlCol="0">
            <a:spAutoFit/>
          </a:bodyPr>
          <a:lstStyle/>
          <a:p>
            <a:r>
              <a:rPr lang="en-US" dirty="0"/>
              <a:t>   Reshma </a:t>
            </a:r>
            <a:r>
              <a:rPr lang="en-US" dirty="0" err="1"/>
              <a:t>Gonu</a:t>
            </a:r>
            <a:endParaRPr lang="en-US" dirty="0"/>
          </a:p>
          <a:p>
            <a:r>
              <a:rPr lang="en-US" dirty="0"/>
              <a:t>     (Developer)</a:t>
            </a:r>
          </a:p>
        </p:txBody>
      </p:sp>
      <p:sp>
        <p:nvSpPr>
          <p:cNvPr id="4" name="TextBox 3"/>
          <p:cNvSpPr txBox="1"/>
          <p:nvPr/>
        </p:nvSpPr>
        <p:spPr>
          <a:xfrm>
            <a:off x="6876239" y="5305356"/>
            <a:ext cx="2719754" cy="646331"/>
          </a:xfrm>
          <a:prstGeom prst="rect">
            <a:avLst/>
          </a:prstGeom>
          <a:noFill/>
        </p:spPr>
        <p:txBody>
          <a:bodyPr wrap="square" rtlCol="0">
            <a:spAutoFit/>
          </a:bodyPr>
          <a:lstStyle/>
          <a:p>
            <a:r>
              <a:rPr lang="en-US" dirty="0"/>
              <a:t>     </a:t>
            </a:r>
            <a:r>
              <a:rPr lang="en-US" dirty="0" err="1"/>
              <a:t>Alekhya</a:t>
            </a:r>
            <a:endParaRPr lang="en-US" dirty="0"/>
          </a:p>
          <a:p>
            <a:r>
              <a:rPr lang="en-US" dirty="0"/>
              <a:t>    (</a:t>
            </a:r>
            <a:r>
              <a:rPr lang="en-US" dirty="0" err="1"/>
              <a:t>Facilator</a:t>
            </a:r>
            <a:r>
              <a:rPr lang="en-US" dirty="0"/>
              <a:t>)</a:t>
            </a:r>
          </a:p>
        </p:txBody>
      </p:sp>
      <p:sp>
        <p:nvSpPr>
          <p:cNvPr id="5" name="TextBox 4"/>
          <p:cNvSpPr txBox="1"/>
          <p:nvPr/>
        </p:nvSpPr>
        <p:spPr>
          <a:xfrm>
            <a:off x="2373268" y="3907825"/>
            <a:ext cx="222739" cy="2308324"/>
          </a:xfrm>
          <a:prstGeom prst="rect">
            <a:avLst/>
          </a:prstGeom>
          <a:noFill/>
        </p:spPr>
        <p:txBody>
          <a:bodyPr wrap="square" rtlCol="0">
            <a:spAutoFit/>
          </a:bodyPr>
          <a:lstStyle/>
          <a:p>
            <a:r>
              <a:rPr lang="en-US" dirty="0"/>
              <a:t>V</a:t>
            </a:r>
          </a:p>
          <a:p>
            <a:r>
              <a:rPr lang="en-US" dirty="0"/>
              <a:t>e</a:t>
            </a:r>
          </a:p>
          <a:p>
            <a:r>
              <a:rPr lang="en-US" dirty="0"/>
              <a:t>k</a:t>
            </a:r>
          </a:p>
          <a:p>
            <a:r>
              <a:rPr lang="en-US" dirty="0"/>
              <a:t>a</a:t>
            </a:r>
          </a:p>
          <a:p>
            <a:r>
              <a:rPr lang="en-US" dirty="0"/>
              <a:t>t</a:t>
            </a:r>
          </a:p>
          <a:p>
            <a:r>
              <a:rPr lang="en-US" dirty="0"/>
              <a:t>e</a:t>
            </a:r>
          </a:p>
          <a:p>
            <a:r>
              <a:rPr lang="en-US" dirty="0"/>
              <a:t>s</a:t>
            </a:r>
          </a:p>
          <a:p>
            <a:r>
              <a:rPr lang="en-US" dirty="0"/>
              <a:t>h</a:t>
            </a:r>
          </a:p>
        </p:txBody>
      </p:sp>
      <p:sp>
        <p:nvSpPr>
          <p:cNvPr id="6" name="TextBox 5"/>
          <p:cNvSpPr txBox="1"/>
          <p:nvPr/>
        </p:nvSpPr>
        <p:spPr>
          <a:xfrm>
            <a:off x="517654" y="6342698"/>
            <a:ext cx="1934308" cy="369332"/>
          </a:xfrm>
          <a:prstGeom prst="rect">
            <a:avLst/>
          </a:prstGeom>
          <a:noFill/>
        </p:spPr>
        <p:txBody>
          <a:bodyPr wrap="square" rtlCol="0">
            <a:spAutoFit/>
          </a:bodyPr>
          <a:lstStyle/>
          <a:p>
            <a:r>
              <a:rPr lang="en-US" dirty="0"/>
              <a:t>Quality analyst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16C4FCF6-69F3-5426-B1DC-829939259DA4}"/>
              </a:ext>
            </a:extLst>
          </p:cNvPr>
          <p:cNvPicPr>
            <a:picLocks noChangeAspect="1"/>
          </p:cNvPicPr>
          <p:nvPr/>
        </p:nvPicPr>
        <p:blipFill>
          <a:blip r:embed="rId2"/>
          <a:stretch>
            <a:fillRect/>
          </a:stretch>
        </p:blipFill>
        <p:spPr>
          <a:xfrm>
            <a:off x="1188720" y="1198276"/>
            <a:ext cx="9368444" cy="2035374"/>
          </a:xfrm>
          <a:prstGeom prst="rect">
            <a:avLst/>
          </a:prstGeom>
        </p:spPr>
      </p:pic>
      <p:pic>
        <p:nvPicPr>
          <p:cNvPr id="7" name="Picture 6" descr="Graphical user interface, application, Teams&#10;&#10;Description automatically generated">
            <a:extLst>
              <a:ext uri="{FF2B5EF4-FFF2-40B4-BE49-F238E27FC236}">
                <a16:creationId xmlns:a16="http://schemas.microsoft.com/office/drawing/2014/main" id="{8E6A760E-F9CD-585A-FA73-0FD6C657513C}"/>
              </a:ext>
            </a:extLst>
          </p:cNvPr>
          <p:cNvPicPr>
            <a:picLocks noChangeAspect="1"/>
          </p:cNvPicPr>
          <p:nvPr/>
        </p:nvPicPr>
        <p:blipFill>
          <a:blip r:embed="rId3"/>
          <a:stretch>
            <a:fillRect/>
          </a:stretch>
        </p:blipFill>
        <p:spPr>
          <a:xfrm>
            <a:off x="1188720" y="3462901"/>
            <a:ext cx="9368444" cy="2201075"/>
          </a:xfrm>
          <a:prstGeom prst="rect">
            <a:avLst/>
          </a:prstGeom>
        </p:spPr>
      </p:pic>
      <p:sp>
        <p:nvSpPr>
          <p:cNvPr id="4" name="Title 1">
            <a:extLst>
              <a:ext uri="{FF2B5EF4-FFF2-40B4-BE49-F238E27FC236}">
                <a16:creationId xmlns:a16="http://schemas.microsoft.com/office/drawing/2014/main" id="{E6524AC2-280D-E38A-CF35-45A0567D2C2C}"/>
              </a:ext>
            </a:extLst>
          </p:cNvPr>
          <p:cNvSpPr txBox="1">
            <a:spLocks/>
          </p:cNvSpPr>
          <p:nvPr/>
        </p:nvSpPr>
        <p:spPr>
          <a:xfrm>
            <a:off x="609600" y="274638"/>
            <a:ext cx="10972800" cy="1143000"/>
          </a:xfrm>
          <a:prstGeom prst="rect">
            <a:avLst/>
          </a:prstGeom>
        </p:spPr>
        <p:txBody>
          <a:bodyPr/>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en-US" dirty="0"/>
              <a:t>Stories Completed</a:t>
            </a:r>
          </a:p>
        </p:txBody>
      </p:sp>
    </p:spTree>
    <p:extLst>
      <p:ext uri="{BB962C8B-B14F-4D97-AF65-F5344CB8AC3E}">
        <p14:creationId xmlns:p14="http://schemas.microsoft.com/office/powerpoint/2010/main" val="37799269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Stories Not Completed</a:t>
            </a:r>
          </a:p>
        </p:txBody>
      </p:sp>
      <p:pic>
        <p:nvPicPr>
          <p:cNvPr id="15" name="Content Placeholder 14" descr="snc-11.png"/>
          <p:cNvPicPr>
            <a:picLocks noGrp="1" noChangeAspect="1"/>
          </p:cNvPicPr>
          <p:nvPr>
            <p:ph sz="half" idx="1"/>
          </p:nvPr>
        </p:nvPicPr>
        <p:blipFill>
          <a:blip r:embed="rId2"/>
          <a:stretch>
            <a:fillRect/>
          </a:stretch>
        </p:blipFill>
        <p:spPr>
          <a:xfrm>
            <a:off x="261230" y="1497845"/>
            <a:ext cx="5342083" cy="2042337"/>
          </a:xfrm>
        </p:spPr>
      </p:pic>
      <p:pic>
        <p:nvPicPr>
          <p:cNvPr id="16" name="Content Placeholder 15" descr="snc-111.png"/>
          <p:cNvPicPr>
            <a:picLocks noGrp="1" noChangeAspect="1"/>
          </p:cNvPicPr>
          <p:nvPr>
            <p:ph sz="half" idx="2"/>
          </p:nvPr>
        </p:nvPicPr>
        <p:blipFill>
          <a:blip r:embed="rId3"/>
          <a:stretch>
            <a:fillRect/>
          </a:stretch>
        </p:blipFill>
        <p:spPr>
          <a:xfrm>
            <a:off x="6436373" y="1670085"/>
            <a:ext cx="4536427" cy="1872176"/>
          </a:xfrm>
        </p:spPr>
      </p:pic>
      <p:pic>
        <p:nvPicPr>
          <p:cNvPr id="17" name="Picture 16" descr="snc-22.png"/>
          <p:cNvPicPr>
            <a:picLocks noChangeAspect="1"/>
          </p:cNvPicPr>
          <p:nvPr/>
        </p:nvPicPr>
        <p:blipFill>
          <a:blip r:embed="rId4"/>
          <a:stretch>
            <a:fillRect/>
          </a:stretch>
        </p:blipFill>
        <p:spPr>
          <a:xfrm>
            <a:off x="546885" y="3957741"/>
            <a:ext cx="5319221" cy="1996613"/>
          </a:xfrm>
          <a:prstGeom prst="rect">
            <a:avLst/>
          </a:prstGeom>
        </p:spPr>
      </p:pic>
      <p:pic>
        <p:nvPicPr>
          <p:cNvPr id="18" name="Picture 17" descr="snc-222.png"/>
          <p:cNvPicPr>
            <a:picLocks noChangeAspect="1"/>
          </p:cNvPicPr>
          <p:nvPr/>
        </p:nvPicPr>
        <p:blipFill>
          <a:blip r:embed="rId5"/>
          <a:stretch>
            <a:fillRect/>
          </a:stretch>
        </p:blipFill>
        <p:spPr>
          <a:xfrm>
            <a:off x="6638396" y="4188655"/>
            <a:ext cx="4462420" cy="1743133"/>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Stories Not Completed</a:t>
            </a:r>
          </a:p>
        </p:txBody>
      </p:sp>
      <p:pic>
        <p:nvPicPr>
          <p:cNvPr id="5" name="Content Placeholder 4" descr="snc-33.png"/>
          <p:cNvPicPr>
            <a:picLocks noGrp="1" noChangeAspect="1"/>
          </p:cNvPicPr>
          <p:nvPr>
            <p:ph sz="half" idx="1"/>
          </p:nvPr>
        </p:nvPicPr>
        <p:blipFill>
          <a:blip r:embed="rId2"/>
          <a:stretch>
            <a:fillRect/>
          </a:stretch>
        </p:blipFill>
        <p:spPr>
          <a:xfrm>
            <a:off x="438020" y="1580153"/>
            <a:ext cx="5189670" cy="1767993"/>
          </a:xfrm>
        </p:spPr>
      </p:pic>
      <p:pic>
        <p:nvPicPr>
          <p:cNvPr id="6" name="Content Placeholder 5" descr="snc-333.png"/>
          <p:cNvPicPr>
            <a:picLocks noGrp="1" noChangeAspect="1"/>
          </p:cNvPicPr>
          <p:nvPr>
            <p:ph sz="half" idx="2"/>
          </p:nvPr>
        </p:nvPicPr>
        <p:blipFill>
          <a:blip r:embed="rId3"/>
          <a:stretch>
            <a:fillRect/>
          </a:stretch>
        </p:blipFill>
        <p:spPr>
          <a:xfrm>
            <a:off x="5893830" y="1801368"/>
            <a:ext cx="4145342" cy="1688492"/>
          </a:xfrm>
        </p:spPr>
      </p:pic>
      <p:pic>
        <p:nvPicPr>
          <p:cNvPr id="7" name="Picture 6" descr="snc-44.png"/>
          <p:cNvPicPr>
            <a:picLocks noChangeAspect="1"/>
          </p:cNvPicPr>
          <p:nvPr/>
        </p:nvPicPr>
        <p:blipFill>
          <a:blip r:embed="rId4"/>
          <a:stretch>
            <a:fillRect/>
          </a:stretch>
        </p:blipFill>
        <p:spPr>
          <a:xfrm>
            <a:off x="773974" y="4061388"/>
            <a:ext cx="5029636" cy="1661304"/>
          </a:xfrm>
          <a:prstGeom prst="rect">
            <a:avLst/>
          </a:prstGeom>
        </p:spPr>
      </p:pic>
      <p:pic>
        <p:nvPicPr>
          <p:cNvPr id="8" name="Picture 7" descr="snc-444.png"/>
          <p:cNvPicPr>
            <a:picLocks noChangeAspect="1"/>
          </p:cNvPicPr>
          <p:nvPr/>
        </p:nvPicPr>
        <p:blipFill>
          <a:blip r:embed="rId5"/>
          <a:stretch>
            <a:fillRect/>
          </a:stretch>
        </p:blipFill>
        <p:spPr>
          <a:xfrm>
            <a:off x="6009746" y="3963872"/>
            <a:ext cx="4487565" cy="181519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0" y="0"/>
            <a:ext cx="11360800" cy="763600"/>
          </a:xfrm>
          <a:prstGeom prst="rect">
            <a:avLst/>
          </a:prstGeom>
        </p:spPr>
        <p:txBody>
          <a:bodyPr spcFirstLastPara="1" wrap="square" lIns="121900" tIns="121900" rIns="121900" bIns="121900" anchor="t" anchorCtr="0">
            <a:normAutofit/>
          </a:bodyPr>
          <a:lstStyle/>
          <a:p>
            <a:pPr rtl="0">
              <a:buSzPts val="990"/>
            </a:pPr>
            <a:r>
              <a:rPr lang="en" sz="2560"/>
              <a:t>Product Backlog</a:t>
            </a:r>
            <a:endParaRPr sz="2560"/>
          </a:p>
        </p:txBody>
      </p:sp>
      <p:pic>
        <p:nvPicPr>
          <p:cNvPr id="91" name="Google Shape;91;p14"/>
          <p:cNvPicPr preferRelativeResize="0"/>
          <p:nvPr/>
        </p:nvPicPr>
        <p:blipFill>
          <a:blip r:embed="rId3">
            <a:alphaModFix/>
          </a:blip>
          <a:stretch>
            <a:fillRect/>
          </a:stretch>
        </p:blipFill>
        <p:spPr>
          <a:xfrm>
            <a:off x="1" y="628801"/>
            <a:ext cx="12192001" cy="62291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0" y="0"/>
            <a:ext cx="11360800" cy="763600"/>
          </a:xfrm>
          <a:prstGeom prst="rect">
            <a:avLst/>
          </a:prstGeom>
        </p:spPr>
        <p:txBody>
          <a:bodyPr spcFirstLastPara="1" wrap="square" lIns="121900" tIns="121900" rIns="121900" bIns="121900" anchor="t" anchorCtr="0">
            <a:normAutofit/>
          </a:bodyPr>
          <a:lstStyle/>
          <a:p>
            <a:pPr rtl="0">
              <a:buSzPts val="990"/>
            </a:pPr>
            <a:r>
              <a:rPr lang="en" sz="2560"/>
              <a:t>Sprint Backlog</a:t>
            </a:r>
            <a:endParaRPr sz="2560"/>
          </a:p>
        </p:txBody>
      </p:sp>
      <p:pic>
        <p:nvPicPr>
          <p:cNvPr id="97" name="Google Shape;97;p15"/>
          <p:cNvPicPr preferRelativeResize="0"/>
          <p:nvPr/>
        </p:nvPicPr>
        <p:blipFill>
          <a:blip r:embed="rId3">
            <a:alphaModFix/>
          </a:blip>
          <a:stretch>
            <a:fillRect/>
          </a:stretch>
        </p:blipFill>
        <p:spPr>
          <a:xfrm>
            <a:off x="1" y="966800"/>
            <a:ext cx="12191999" cy="584926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Metric image.png"/>
          <p:cNvPicPr>
            <a:picLocks noGrp="1" noChangeAspect="1"/>
          </p:cNvPicPr>
          <p:nvPr>
            <p:ph idx="1"/>
          </p:nvPr>
        </p:nvPicPr>
        <p:blipFill rotWithShape="1">
          <a:blip r:embed="rId2"/>
          <a:srcRect t="4427" b="10346"/>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3875" y="5317240"/>
            <a:ext cx="11210925" cy="744836"/>
          </a:xfrm>
        </p:spPr>
        <p:txBody>
          <a:bodyPr vert="horz" lIns="91440" tIns="45720" rIns="91440" bIns="45720" rtlCol="0" anchor="ctr">
            <a:normAutofit/>
          </a:bodyPr>
          <a:lstStyle/>
          <a:p>
            <a:pPr rtl="0">
              <a:lnSpc>
                <a:spcPct val="90000"/>
              </a:lnSpc>
            </a:pPr>
            <a:r>
              <a:rPr lang="en-US" sz="3600">
                <a:solidFill>
                  <a:schemeClr val="tx1">
                    <a:lumMod val="85000"/>
                    <a:lumOff val="15000"/>
                  </a:schemeClr>
                </a:solidFill>
              </a:rPr>
              <a:t>Metrics</a:t>
            </a:r>
          </a:p>
        </p:txBody>
      </p:sp>
      <p:cxnSp>
        <p:nvCxnSpPr>
          <p:cNvPr id="17"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Velocity Report</a:t>
            </a:r>
          </a:p>
        </p:txBody>
      </p:sp>
      <p:pic>
        <p:nvPicPr>
          <p:cNvPr id="4" name="Content Placeholder 3" descr="Velocity Report.png"/>
          <p:cNvPicPr>
            <a:picLocks noGrp="1" noChangeAspect="1"/>
          </p:cNvPicPr>
          <p:nvPr>
            <p:ph idx="1"/>
          </p:nvPr>
        </p:nvPicPr>
        <p:blipFill>
          <a:blip r:embed="rId2"/>
          <a:stretch>
            <a:fillRect/>
          </a:stretch>
        </p:blipFill>
        <p:spPr>
          <a:xfrm>
            <a:off x="1844044" y="1825625"/>
            <a:ext cx="8503911" cy="4351338"/>
          </a:xfr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29120-1755-CDE5-67B4-C811041C6340}"/>
              </a:ext>
            </a:extLst>
          </p:cNvPr>
          <p:cNvSpPr>
            <a:spLocks noGrp="1"/>
          </p:cNvSpPr>
          <p:nvPr>
            <p:ph type="title"/>
          </p:nvPr>
        </p:nvSpPr>
        <p:spPr/>
        <p:txBody>
          <a:bodyPr/>
          <a:lstStyle/>
          <a:p>
            <a:r>
              <a:rPr lang="en-US" dirty="0"/>
              <a:t>Burndown chart</a:t>
            </a:r>
          </a:p>
        </p:txBody>
      </p:sp>
      <p:graphicFrame>
        <p:nvGraphicFramePr>
          <p:cNvPr id="4" name="Content Placeholder 3">
            <a:extLst>
              <a:ext uri="{FF2B5EF4-FFF2-40B4-BE49-F238E27FC236}">
                <a16:creationId xmlns:a16="http://schemas.microsoft.com/office/drawing/2014/main" id="{E0FD8793-8455-5452-AEEA-B1D84C62E183}"/>
              </a:ext>
            </a:extLst>
          </p:cNvPr>
          <p:cNvGraphicFramePr>
            <a:graphicFrameLocks noGrp="1"/>
          </p:cNvGraphicFramePr>
          <p:nvPr>
            <p:ph idx="1"/>
          </p:nvPr>
        </p:nvGraphicFramePr>
        <p:xfrm>
          <a:off x="609600" y="1600200"/>
          <a:ext cx="109728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437898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505575" cy="1325563"/>
          </a:xfrm>
        </p:spPr>
        <p:txBody>
          <a:bodyPr>
            <a:normAutofit/>
          </a:bodyPr>
          <a:lstStyle/>
          <a:p>
            <a:pPr>
              <a:lnSpc>
                <a:spcPct val="90000"/>
              </a:lnSpc>
            </a:pPr>
            <a:r>
              <a:rPr lang="en-US" dirty="0"/>
              <a:t>Completed/Committed Ratio</a:t>
            </a:r>
            <a:endParaRPr lang="en-US"/>
          </a:p>
        </p:txBody>
      </p:sp>
      <p:sp>
        <p:nvSpPr>
          <p:cNvPr id="3" name="Content Placeholder 2"/>
          <p:cNvSpPr>
            <a:spLocks noGrp="1"/>
          </p:cNvSpPr>
          <p:nvPr>
            <p:ph idx="1"/>
          </p:nvPr>
        </p:nvSpPr>
        <p:spPr>
          <a:xfrm>
            <a:off x="838200" y="1825625"/>
            <a:ext cx="6505575" cy="4351338"/>
          </a:xfrm>
        </p:spPr>
        <p:txBody>
          <a:bodyPr>
            <a:normAutofit/>
          </a:bodyPr>
          <a:lstStyle/>
          <a:p>
            <a:pPr>
              <a:lnSpc>
                <a:spcPct val="90000"/>
              </a:lnSpc>
            </a:pPr>
            <a:r>
              <a:rPr lang="en-US" sz="2500"/>
              <a:t>The story completion ratio is the percentage of the total no. of stories delivered in a sprint against the committed ones. </a:t>
            </a:r>
          </a:p>
          <a:p>
            <a:pPr>
              <a:lnSpc>
                <a:spcPct val="90000"/>
              </a:lnSpc>
            </a:pPr>
            <a:r>
              <a:rPr lang="en-US" sz="2500"/>
              <a:t>So, in this team we commits 24 user stories in a sprint and delivers 23, the story completion ratio will be 95%. </a:t>
            </a:r>
          </a:p>
          <a:p>
            <a:pPr>
              <a:lnSpc>
                <a:spcPct val="90000"/>
              </a:lnSpc>
            </a:pPr>
            <a:endParaRPr lang="en-US" sz="2500"/>
          </a:p>
          <a:p>
            <a:pPr>
              <a:lnSpc>
                <a:spcPct val="90000"/>
              </a:lnSpc>
            </a:pPr>
            <a:r>
              <a:rPr lang="en-US" sz="2500"/>
              <a:t>Story Completion Ratio = (Total No. of Stories Delivered / Total no. of Stories Committed) * 100</a:t>
            </a:r>
          </a:p>
        </p:txBody>
      </p:sp>
      <p:pic>
        <p:nvPicPr>
          <p:cNvPr id="5" name="Picture 4" descr="A close up view of a track and field lane in the dark">
            <a:extLst>
              <a:ext uri="{FF2B5EF4-FFF2-40B4-BE49-F238E27FC236}">
                <a16:creationId xmlns:a16="http://schemas.microsoft.com/office/drawing/2014/main" id="{FD6D7036-D438-E42A-96A5-AFDEEFCB7567}"/>
              </a:ext>
            </a:extLst>
          </p:cNvPr>
          <p:cNvPicPr>
            <a:picLocks noChangeAspect="1"/>
          </p:cNvPicPr>
          <p:nvPr/>
        </p:nvPicPr>
        <p:blipFill rotWithShape="1">
          <a:blip r:embed="rId2"/>
          <a:srcRect l="31238" r="34159" b="-2"/>
          <a:stretch/>
        </p:blipFill>
        <p:spPr>
          <a:xfrm>
            <a:off x="7737635" y="-1"/>
            <a:ext cx="3555205" cy="6858001"/>
          </a:xfrm>
          <a:prstGeom prst="rect">
            <a:avLst/>
          </a:prstGeom>
        </p:spPr>
      </p:pic>
      <p:sp>
        <p:nvSpPr>
          <p:cNvPr id="9" name="Rectangle 8">
            <a:extLst>
              <a:ext uri="{FF2B5EF4-FFF2-40B4-BE49-F238E27FC236}">
                <a16:creationId xmlns:a16="http://schemas.microsoft.com/office/drawing/2014/main" id="{C413D172-8B6A-47F5-9813-DE455773F3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Magnifying glass showing decling performance">
            <a:extLst>
              <a:ext uri="{FF2B5EF4-FFF2-40B4-BE49-F238E27FC236}">
                <a16:creationId xmlns:a16="http://schemas.microsoft.com/office/drawing/2014/main" id="{E2B0502C-3173-D378-2B41-07C5B06C6FD6}"/>
              </a:ext>
            </a:extLst>
          </p:cNvPr>
          <p:cNvPicPr>
            <a:picLocks noChangeAspect="1"/>
          </p:cNvPicPr>
          <p:nvPr/>
        </p:nvPicPr>
        <p:blipFill rotWithShape="1">
          <a:blip r:embed="rId2"/>
          <a:srcRect t="1436" b="14295"/>
          <a:stretch/>
        </p:blipFill>
        <p:spPr>
          <a:xfrm>
            <a:off x="20" y="10"/>
            <a:ext cx="12191980" cy="6857990"/>
          </a:xfrm>
          <a:prstGeom prst="rect">
            <a:avLst/>
          </a:prstGeom>
        </p:spPr>
      </p:pic>
      <p:sp>
        <p:nvSpPr>
          <p:cNvPr id="2" name="Title 1">
            <a:extLst>
              <a:ext uri="{FF2B5EF4-FFF2-40B4-BE49-F238E27FC236}">
                <a16:creationId xmlns:a16="http://schemas.microsoft.com/office/drawing/2014/main" id="{77A66008-F373-6FCE-EA07-0B43D87A01A8}"/>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rtl="0">
              <a:lnSpc>
                <a:spcPct val="90000"/>
              </a:lnSpc>
            </a:pPr>
            <a:r>
              <a:rPr lang="en-US" sz="3600">
                <a:solidFill>
                  <a:schemeClr val="tx1">
                    <a:lumMod val="85000"/>
                    <a:lumOff val="15000"/>
                  </a:schemeClr>
                </a:solidFill>
              </a:rPr>
              <a:t>retrospective</a:t>
            </a:r>
          </a:p>
        </p:txBody>
      </p:sp>
    </p:spTree>
    <p:extLst>
      <p:ext uri="{BB962C8B-B14F-4D97-AF65-F5344CB8AC3E}">
        <p14:creationId xmlns:p14="http://schemas.microsoft.com/office/powerpoint/2010/main" val="878584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2" name="Graphic 185"/>
          <p:cNvGrpSpPr>
            <a:grpSpLocks noGrp="1" noUngrp="1" noRot="1" noChangeAspect="1" noMove="1" noResize="1"/>
          </p:cNvGrpSpPr>
          <p:nvPr/>
        </p:nvGrpSpPr>
        <p:grpSpPr>
          <a:xfrm>
            <a:off x="10999576" y="5987064"/>
            <a:ext cx="1054466" cy="469689"/>
            <a:chOff x="9841624" y="4115729"/>
            <a:chExt cx="602169" cy="268223"/>
          </a:xfrm>
          <a:solidFill>
            <a:schemeClr val="tx1"/>
          </a:solidFill>
        </p:grpSpPr>
        <p:sp>
          <p:nvSpPr>
            <p:cNvPr id="203" name="Freeform: Shape 202"/>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4" name="Freeform: Shape 203"/>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5" name="Freeform: Shape 204"/>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6" name="Freeform: Shape 205"/>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7" name="Freeform: Shape 206"/>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09" name="Oval 208"/>
          <p:cNvSpPr>
            <a:spLocks noGrp="1" noRot="1" noChangeAspect="1" noMove="1" noResize="1" noEditPoints="1" noAdjustHandles="1" noChangeArrowheads="1" noChangeShapeType="1" noTextEdit="1"/>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useBgFill="1">
        <p:nvSpPr>
          <p:cNvPr id="211" name="Rectangle 210"/>
          <p:cNvSpPr>
            <a:spLocks noGrp="1" noRot="1" noChangeAspect="1" noMove="1" noResize="1" noEditPoints="1" noAdjustHandles="1" noChangeArrowheads="1" noChangeShapeType="1" noTextEdit="1"/>
          </p:cNvSpPr>
          <p:nvPr/>
        </p:nvSpPr>
        <p:spPr>
          <a:xfrm>
            <a:off x="0" y="374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Picture 4" descr="Paper files on the table"/>
          <p:cNvPicPr>
            <a:picLocks noChangeAspect="1"/>
          </p:cNvPicPr>
          <p:nvPr/>
        </p:nvPicPr>
        <p:blipFill rotWithShape="1">
          <a:blip r:embed="rId2"/>
          <a:srcRect t="16045"/>
          <a:stretch>
            <a:fillRect/>
          </a:stretch>
        </p:blipFill>
        <p:spPr>
          <a:xfrm>
            <a:off x="-1" y="10"/>
            <a:ext cx="12191999" cy="6857990"/>
          </a:xfrm>
          <a:prstGeom prst="rect">
            <a:avLst/>
          </a:prstGeom>
        </p:spPr>
      </p:pic>
      <p:sp>
        <p:nvSpPr>
          <p:cNvPr id="213" name="Rectangle 212"/>
          <p:cNvSpPr>
            <a:spLocks noGrp="1" noRot="1" noChangeAspect="1" noMove="1" noResize="1" noEditPoints="1" noAdjustHandles="1" noChangeArrowheads="1" noChangeShapeType="1" noTextEdit="1"/>
          </p:cNvSpPr>
          <p:nvPr/>
        </p:nvSpPr>
        <p:spPr>
          <a:xfrm>
            <a:off x="2" y="0"/>
            <a:ext cx="7603955" cy="6858000"/>
          </a:xfrm>
          <a:prstGeom prst="rect">
            <a:avLst/>
          </a:prstGeom>
          <a:gradFill>
            <a:gsLst>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5" name="Graphic 190"/>
          <p:cNvGrpSpPr>
            <a:grpSpLocks noGrp="1" noUngrp="1" noRot="1" noChangeAspect="1" noMove="1" noResize="1"/>
          </p:cNvGrpSpPr>
          <p:nvPr/>
        </p:nvGrpSpPr>
        <p:grpSpPr>
          <a:xfrm>
            <a:off x="376982" y="827494"/>
            <a:ext cx="1291642" cy="429215"/>
            <a:chOff x="2504802" y="1755501"/>
            <a:chExt cx="1598829" cy="531293"/>
          </a:xfrm>
          <a:solidFill>
            <a:schemeClr val="tx1"/>
          </a:solidFill>
        </p:grpSpPr>
        <p:sp>
          <p:nvSpPr>
            <p:cNvPr id="216" name="Freeform: Shape 215"/>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217" name="Freeform: Shape 216"/>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219" name="Group 218"/>
          <p:cNvGrpSpPr>
            <a:grpSpLocks noGrp="1" noUngrp="1" noRot="1" noChangeAspect="1" noMove="1" noResize="1"/>
          </p:cNvGrpSpPr>
          <p:nvPr/>
        </p:nvGrpSpPr>
        <p:grpSpPr>
          <a:xfrm>
            <a:off x="338736" y="533549"/>
            <a:ext cx="5356040" cy="5343028"/>
            <a:chOff x="739960" y="1925092"/>
            <a:chExt cx="4376696" cy="4366063"/>
          </a:xfrm>
        </p:grpSpPr>
        <p:sp>
          <p:nvSpPr>
            <p:cNvPr id="220" name="Oval 219"/>
            <p:cNvSpPr/>
            <p:nvPr/>
          </p:nvSpPr>
          <p:spPr>
            <a:xfrm>
              <a:off x="828562" y="2003061"/>
              <a:ext cx="4288094" cy="4288094"/>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p:cNvSpPr/>
            <p:nvPr/>
          </p:nvSpPr>
          <p:spPr>
            <a:xfrm>
              <a:off x="817929" y="2003061"/>
              <a:ext cx="4288094" cy="4288094"/>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2" name="Oval 221"/>
            <p:cNvSpPr/>
            <p:nvPr/>
          </p:nvSpPr>
          <p:spPr>
            <a:xfrm>
              <a:off x="739960" y="1925092"/>
              <a:ext cx="4288094" cy="4288094"/>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920988" y="1260909"/>
            <a:ext cx="3952428" cy="2822713"/>
          </a:xfrm>
        </p:spPr>
        <p:txBody>
          <a:bodyPr vert="horz" lIns="91440" tIns="45720" rIns="91440" bIns="45720" rtlCol="0" anchor="b">
            <a:normAutofit/>
          </a:bodyPr>
          <a:lstStyle/>
          <a:p>
            <a:pPr algn="ctr"/>
            <a:r>
              <a:rPr lang="en-US" b="1" cap="all" spc="1500">
                <a:ea typeface="Source Sans Pro SemiBold" panose="020B0603030403020204" pitchFamily="34" charset="0"/>
              </a:rPr>
              <a:t>AGENDA</a:t>
            </a:r>
          </a:p>
        </p:txBody>
      </p:sp>
      <p:sp>
        <p:nvSpPr>
          <p:cNvPr id="224" name="Graphic 212"/>
          <p:cNvSpPr>
            <a:spLocks noGrp="1" noRot="1" noChangeAspect="1" noMove="1" noResize="1" noEditPoints="1" noAdjustHandles="1" noChangeArrowheads="1" noChangeShapeType="1" noTextEdit="1"/>
          </p:cNvSpPr>
          <p:nvPr/>
        </p:nvSpPr>
        <p:spPr>
          <a:xfrm>
            <a:off x="4260898" y="4861481"/>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endParaRPr>
          </a:p>
        </p:txBody>
      </p:sp>
      <p:sp>
        <p:nvSpPr>
          <p:cNvPr id="226" name="Graphic 212"/>
          <p:cNvSpPr>
            <a:spLocks noGrp="1" noRot="1" noChangeAspect="1" noMove="1" noResize="1" noEditPoints="1" noAdjustHandles="1" noChangeArrowheads="1" noChangeShapeType="1" noTextEdit="1"/>
          </p:cNvSpPr>
          <p:nvPr/>
        </p:nvSpPr>
        <p:spPr>
          <a:xfrm>
            <a:off x="4260898" y="4861481"/>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5735590"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4360" y="640263"/>
            <a:ext cx="5239512" cy="1344975"/>
          </a:xfrm>
        </p:spPr>
        <p:txBody>
          <a:bodyPr>
            <a:normAutofit/>
          </a:bodyPr>
          <a:lstStyle/>
          <a:p>
            <a:r>
              <a:rPr lang="en-US" sz="4000">
                <a:solidFill>
                  <a:schemeClr val="bg1"/>
                </a:solidFill>
              </a:rPr>
              <a:t>What Went Well</a:t>
            </a:r>
          </a:p>
        </p:txBody>
      </p:sp>
      <p:cxnSp>
        <p:nvCxnSpPr>
          <p:cNvPr id="12" name="Straight Connector 11">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7023" y="2050687"/>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93610" y="2121763"/>
            <a:ext cx="5235490" cy="3773010"/>
          </a:xfrm>
        </p:spPr>
        <p:txBody>
          <a:bodyPr>
            <a:normAutofit/>
          </a:bodyPr>
          <a:lstStyle/>
          <a:p>
            <a:pPr>
              <a:lnSpc>
                <a:spcPct val="90000"/>
              </a:lnSpc>
            </a:pPr>
            <a:r>
              <a:rPr lang="en-US" sz="1700">
                <a:solidFill>
                  <a:schemeClr val="bg1"/>
                </a:solidFill>
              </a:rPr>
              <a:t>Our team project went well overall, and one aspect of that was our efficient communication. </a:t>
            </a:r>
          </a:p>
          <a:p>
            <a:pPr>
              <a:lnSpc>
                <a:spcPct val="90000"/>
              </a:lnSpc>
            </a:pPr>
            <a:r>
              <a:rPr lang="en-US" sz="1700">
                <a:solidFill>
                  <a:schemeClr val="bg1"/>
                </a:solidFill>
              </a:rPr>
              <a:t>We made a point of keeping each other updated on our development.</a:t>
            </a:r>
          </a:p>
          <a:p>
            <a:pPr>
              <a:lnSpc>
                <a:spcPct val="90000"/>
              </a:lnSpc>
            </a:pPr>
            <a:r>
              <a:rPr lang="en-US" sz="1700">
                <a:solidFill>
                  <a:schemeClr val="bg1"/>
                </a:solidFill>
              </a:rPr>
              <a:t> We often met as a team to go over any problems or difficulties that might have arisen. As a result, </a:t>
            </a:r>
          </a:p>
          <a:p>
            <a:pPr>
              <a:lnSpc>
                <a:spcPct val="90000"/>
              </a:lnSpc>
            </a:pPr>
            <a:r>
              <a:rPr lang="en-US" sz="1700">
                <a:solidFill>
                  <a:schemeClr val="bg1"/>
                </a:solidFill>
              </a:rPr>
              <a:t>We were able to foresee possible issues early on and take action to remedy them before they turned into significant obstacles. </a:t>
            </a:r>
          </a:p>
          <a:p>
            <a:pPr>
              <a:lnSpc>
                <a:spcPct val="90000"/>
              </a:lnSpc>
            </a:pPr>
            <a:r>
              <a:rPr lang="en-US" sz="1700">
                <a:solidFill>
                  <a:schemeClr val="bg1"/>
                </a:solidFill>
              </a:rPr>
              <a:t>This made it possible for us to stay on schedule and deliver our finished product on time.</a:t>
            </a:r>
          </a:p>
        </p:txBody>
      </p:sp>
      <p:pic>
        <p:nvPicPr>
          <p:cNvPr id="7" name="Graphic 6" descr="Group of People">
            <a:extLst>
              <a:ext uri="{FF2B5EF4-FFF2-40B4-BE49-F238E27FC236}">
                <a16:creationId xmlns:a16="http://schemas.microsoft.com/office/drawing/2014/main" id="{D5BB7E45-A4A7-1DB9-C451-88AB7C0BBE8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80632" y="787907"/>
            <a:ext cx="5126736" cy="5126736"/>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be improved</a:t>
            </a:r>
          </a:p>
        </p:txBody>
      </p:sp>
      <p:graphicFrame>
        <p:nvGraphicFramePr>
          <p:cNvPr id="5" name="Content Placeholder 2">
            <a:extLst>
              <a:ext uri="{FF2B5EF4-FFF2-40B4-BE49-F238E27FC236}">
                <a16:creationId xmlns:a16="http://schemas.microsoft.com/office/drawing/2014/main" id="{BDEA26E5-7387-511E-373E-D3F15A378A1D}"/>
              </a:ext>
            </a:extLst>
          </p:cNvPr>
          <p:cNvGraphicFramePr>
            <a:graphicFrameLocks noGrp="1"/>
          </p:cNvGraphicFramePr>
          <p:nvPr>
            <p:ph idx="1"/>
          </p:nvPr>
        </p:nvGraphicFramePr>
        <p:xfrm>
          <a:off x="609600" y="1600200"/>
          <a:ext cx="109728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020063-2385-44AC-BD67-258E1F0B9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E014A0B-5338-4077-AFE9-A90D04D44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79576" y="1261423"/>
            <a:ext cx="9829800" cy="1325880"/>
          </a:xfrm>
        </p:spPr>
        <p:txBody>
          <a:bodyPr anchor="b">
            <a:normAutofit/>
          </a:bodyPr>
          <a:lstStyle/>
          <a:p>
            <a:r>
              <a:rPr lang="en-US" sz="3600"/>
              <a:t>Action We Take To Improve</a:t>
            </a:r>
          </a:p>
        </p:txBody>
      </p:sp>
      <p:grpSp>
        <p:nvGrpSpPr>
          <p:cNvPr id="14" name="Group 13">
            <a:extLst>
              <a:ext uri="{FF2B5EF4-FFF2-40B4-BE49-F238E27FC236}">
                <a16:creationId xmlns:a16="http://schemas.microsoft.com/office/drawing/2014/main" id="{78127680-150F-4A90-9950-F66392578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9"/>
            <a:chOff x="-305" y="-1"/>
            <a:chExt cx="3832880" cy="2876136"/>
          </a:xfrm>
        </p:grpSpPr>
        <p:sp>
          <p:nvSpPr>
            <p:cNvPr id="15" name="Freeform: Shape 14">
              <a:extLst>
                <a:ext uri="{FF2B5EF4-FFF2-40B4-BE49-F238E27FC236}">
                  <a16:creationId xmlns:a16="http://schemas.microsoft.com/office/drawing/2014/main" id="{5088F97A-8362-4967-B664-D748B846E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30F9DEDE-4318-412A-81C5-C8C90F6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09E97DE9-7844-4707-8928-1CD88ADB7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EC58954E-44A5-4A0D-97A9-8A2BB43D6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804672" y="2827419"/>
            <a:ext cx="5126896" cy="3227626"/>
          </a:xfrm>
        </p:spPr>
        <p:txBody>
          <a:bodyPr anchor="ctr">
            <a:normAutofit/>
          </a:bodyPr>
          <a:lstStyle/>
          <a:p>
            <a:pPr>
              <a:lnSpc>
                <a:spcPct val="90000"/>
              </a:lnSpc>
              <a:buNone/>
            </a:pPr>
            <a:endParaRPr lang="en-US" sz="1500">
              <a:solidFill>
                <a:schemeClr val="tx2"/>
              </a:solidFill>
            </a:endParaRPr>
          </a:p>
          <a:p>
            <a:pPr>
              <a:lnSpc>
                <a:spcPct val="90000"/>
              </a:lnSpc>
            </a:pPr>
            <a:r>
              <a:rPr lang="en-US" sz="1500">
                <a:solidFill>
                  <a:schemeClr val="tx2"/>
                </a:solidFill>
              </a:rPr>
              <a:t>To make sure that everyone is aware of their duties and responsibilities and is at ease with them, </a:t>
            </a:r>
          </a:p>
          <a:p>
            <a:pPr>
              <a:lnSpc>
                <a:spcPct val="90000"/>
              </a:lnSpc>
            </a:pPr>
            <a:r>
              <a:rPr lang="en-US" sz="1500">
                <a:solidFill>
                  <a:schemeClr val="tx2"/>
                </a:solidFill>
              </a:rPr>
              <a:t>The team could review and discuss this strategy. In addition, </a:t>
            </a:r>
          </a:p>
          <a:p>
            <a:pPr>
              <a:lnSpc>
                <a:spcPct val="90000"/>
              </a:lnSpc>
            </a:pPr>
            <a:r>
              <a:rPr lang="en-US" sz="1500">
                <a:solidFill>
                  <a:schemeClr val="tx2"/>
                </a:solidFill>
              </a:rPr>
              <a:t>We may arrange frequent team meetings to go over the status and identify any tasks that need to be finished. </a:t>
            </a:r>
          </a:p>
          <a:p>
            <a:pPr>
              <a:lnSpc>
                <a:spcPct val="90000"/>
              </a:lnSpc>
            </a:pPr>
            <a:r>
              <a:rPr lang="en-US" sz="1500">
                <a:solidFill>
                  <a:schemeClr val="tx2"/>
                </a:solidFill>
              </a:rPr>
              <a:t>We could change deadlines or reassign tasks as needed to keep the project on schedule. </a:t>
            </a:r>
          </a:p>
          <a:p>
            <a:pPr>
              <a:lnSpc>
                <a:spcPct val="90000"/>
              </a:lnSpc>
            </a:pPr>
            <a:r>
              <a:rPr lang="en-US" sz="1500">
                <a:solidFill>
                  <a:schemeClr val="tx2"/>
                </a:solidFill>
              </a:rPr>
              <a:t>By doing these things, we could increase the productivity and communication within our team and make sure that all important activities are finished quickly and efficiently.</a:t>
            </a:r>
          </a:p>
        </p:txBody>
      </p:sp>
      <p:grpSp>
        <p:nvGrpSpPr>
          <p:cNvPr id="20" name="Group 19">
            <a:extLst>
              <a:ext uri="{FF2B5EF4-FFF2-40B4-BE49-F238E27FC236}">
                <a16:creationId xmlns:a16="http://schemas.microsoft.com/office/drawing/2014/main" id="{466920E5-8640-4C24-A775-8647637094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5732" y="4852038"/>
            <a:ext cx="2151670" cy="1860256"/>
            <a:chOff x="-305" y="-4155"/>
            <a:chExt cx="2514948" cy="2174333"/>
          </a:xfrm>
        </p:grpSpPr>
        <p:sp>
          <p:nvSpPr>
            <p:cNvPr id="21" name="Freeform: Shape 20">
              <a:extLst>
                <a:ext uri="{FF2B5EF4-FFF2-40B4-BE49-F238E27FC236}">
                  <a16:creationId xmlns:a16="http://schemas.microsoft.com/office/drawing/2014/main" id="{2CBA3142-5A82-43CE-87A2-EB14B17A5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AEF5A1C7-9938-4A33-A5A4-2B05353B3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262A936D-E9F6-4A68-82C2-1D1CC7772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4" name="Freeform: Shape 23">
              <a:extLst>
                <a:ext uri="{FF2B5EF4-FFF2-40B4-BE49-F238E27FC236}">
                  <a16:creationId xmlns:a16="http://schemas.microsoft.com/office/drawing/2014/main" id="{C68A9229-BBBE-4934-9700-BA72A1BB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Graphic 6" descr="Group Brainstorm">
            <a:extLst>
              <a:ext uri="{FF2B5EF4-FFF2-40B4-BE49-F238E27FC236}">
                <a16:creationId xmlns:a16="http://schemas.microsoft.com/office/drawing/2014/main" id="{1502FF3F-6AA3-9283-9B98-C3FE2788AB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98058" y="2837712"/>
            <a:ext cx="3217333" cy="3217333"/>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Sprint-3</a:t>
            </a:r>
          </a:p>
        </p:txBody>
      </p:sp>
      <p:pic>
        <p:nvPicPr>
          <p:cNvPr id="4" name="Content Placeholder 3" descr="project-management.png"/>
          <p:cNvPicPr>
            <a:picLocks noGrp="1" noChangeAspect="1"/>
          </p:cNvPicPr>
          <p:nvPr>
            <p:ph idx="1"/>
          </p:nvPr>
        </p:nvPicPr>
        <p:blipFill>
          <a:blip r:embed="rId2"/>
          <a:stretch>
            <a:fillRect/>
          </a:stretch>
        </p:blipFill>
        <p:spPr>
          <a:xfrm>
            <a:off x="3328416" y="898249"/>
            <a:ext cx="5080254" cy="5959751"/>
          </a:xfr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Sprint 3-Backlog</a:t>
            </a:r>
          </a:p>
        </p:txBody>
      </p:sp>
      <p:pic>
        <p:nvPicPr>
          <p:cNvPr id="4" name="Content Placeholder 3" descr="Sprint 3- backlog.png"/>
          <p:cNvPicPr>
            <a:picLocks noGrp="1" noChangeAspect="1"/>
          </p:cNvPicPr>
          <p:nvPr>
            <p:ph idx="1"/>
          </p:nvPr>
        </p:nvPicPr>
        <p:blipFill>
          <a:blip r:embed="rId2"/>
          <a:stretch>
            <a:fillRect/>
          </a:stretch>
        </p:blipFill>
        <p:spPr>
          <a:xfrm>
            <a:off x="1790607" y="1825625"/>
            <a:ext cx="8610785" cy="4351338"/>
          </a:xfr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ncil and answer-sheet">
            <a:extLst>
              <a:ext uri="{FF2B5EF4-FFF2-40B4-BE49-F238E27FC236}">
                <a16:creationId xmlns:a16="http://schemas.microsoft.com/office/drawing/2014/main" id="{4A5B2261-46BC-CB4B-AD51-5D56F2DFBF41}"/>
              </a:ext>
            </a:extLst>
          </p:cNvPr>
          <p:cNvPicPr>
            <a:picLocks noChangeAspect="1"/>
          </p:cNvPicPr>
          <p:nvPr/>
        </p:nvPicPr>
        <p:blipFill rotWithShape="1">
          <a:blip r:embed="rId2"/>
          <a:srcRect l="6124" t="5770" r="26274" b="-1"/>
          <a:stretch/>
        </p:blipFill>
        <p:spPr>
          <a:xfrm>
            <a:off x="3522468" y="10"/>
            <a:ext cx="8669532" cy="6857990"/>
          </a:xfrm>
          <a:prstGeom prst="rect">
            <a:avLst/>
          </a:prstGeom>
        </p:spPr>
      </p:pic>
      <p:sp>
        <p:nvSpPr>
          <p:cNvPr id="20" name="Rectangle 19">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EB17315-20AA-77FC-98ED-9F1A3FEAE8E2}"/>
              </a:ext>
            </a:extLst>
          </p:cNvPr>
          <p:cNvSpPr>
            <a:spLocks noGrp="1"/>
          </p:cNvSpPr>
          <p:nvPr>
            <p:ph type="title"/>
          </p:nvPr>
        </p:nvSpPr>
        <p:spPr>
          <a:xfrm>
            <a:off x="371094" y="1161288"/>
            <a:ext cx="3438144" cy="1124712"/>
          </a:xfrm>
        </p:spPr>
        <p:txBody>
          <a:bodyPr vert="horz" lIns="91440" tIns="45720" rIns="91440" bIns="45720" rtlCol="0" anchor="b">
            <a:normAutofit/>
          </a:bodyPr>
          <a:lstStyle/>
          <a:p>
            <a:pPr algn="l" rtl="0">
              <a:lnSpc>
                <a:spcPct val="90000"/>
              </a:lnSpc>
              <a:spcBef>
                <a:spcPct val="0"/>
              </a:spcBef>
            </a:pPr>
            <a:r>
              <a:rPr lang="en-US" sz="2600">
                <a:solidFill>
                  <a:schemeClr val="tx1"/>
                </a:solidFill>
              </a:rPr>
              <a:t>Improments made by professor feedback</a:t>
            </a:r>
          </a:p>
        </p:txBody>
      </p:sp>
      <p:sp>
        <p:nvSpPr>
          <p:cNvPr id="22" name="Rectangle 2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7C947365-19A2-93FC-8FD8-C5C44EEBC040}"/>
              </a:ext>
            </a:extLst>
          </p:cNvPr>
          <p:cNvSpPr>
            <a:spLocks noGrp="1"/>
          </p:cNvSpPr>
          <p:nvPr>
            <p:ph type="body" idx="1"/>
          </p:nvPr>
        </p:nvSpPr>
        <p:spPr>
          <a:xfrm>
            <a:off x="371094" y="2718054"/>
            <a:ext cx="3438906" cy="3207258"/>
          </a:xfrm>
        </p:spPr>
        <p:txBody>
          <a:bodyPr vert="horz" lIns="91440" tIns="45720" rIns="91440" bIns="45720" rtlCol="0" anchor="t">
            <a:normAutofit/>
          </a:bodyPr>
          <a:lstStyle/>
          <a:p>
            <a:pPr indent="-228600" rtl="0">
              <a:lnSpc>
                <a:spcPct val="90000"/>
              </a:lnSpc>
              <a:spcAft>
                <a:spcPts val="600"/>
              </a:spcAft>
              <a:buFont typeface="Arial" panose="020B0604020202020204" pitchFamily="34" charset="0"/>
              <a:buChar char="•"/>
            </a:pPr>
            <a:r>
              <a:rPr lang="en-US" sz="1700" dirty="0"/>
              <a:t>1. personas</a:t>
            </a:r>
          </a:p>
          <a:p>
            <a:pPr indent="-228600" rtl="0">
              <a:lnSpc>
                <a:spcPct val="90000"/>
              </a:lnSpc>
              <a:spcAft>
                <a:spcPts val="600"/>
              </a:spcAft>
              <a:buFont typeface="Arial" panose="020B0604020202020204" pitchFamily="34" charset="0"/>
              <a:buChar char="•"/>
            </a:pPr>
            <a:r>
              <a:rPr lang="en-US" sz="1700" dirty="0"/>
              <a:t>2.wiki page</a:t>
            </a:r>
          </a:p>
          <a:p>
            <a:pPr indent="-228600" rtl="0">
              <a:lnSpc>
                <a:spcPct val="90000"/>
              </a:lnSpc>
              <a:spcAft>
                <a:spcPts val="600"/>
              </a:spcAft>
              <a:buFont typeface="Arial" panose="020B0604020202020204" pitchFamily="34" charset="0"/>
              <a:buChar char="•"/>
            </a:pPr>
            <a:r>
              <a:rPr lang="en-US" sz="1700" dirty="0"/>
              <a:t>3. cross checking very single aspect</a:t>
            </a:r>
          </a:p>
          <a:p>
            <a:pPr indent="-228600" rtl="0">
              <a:lnSpc>
                <a:spcPct val="90000"/>
              </a:lnSpc>
              <a:spcAft>
                <a:spcPts val="600"/>
              </a:spcAft>
              <a:buFont typeface="Arial" panose="020B0604020202020204" pitchFamily="34" charset="0"/>
              <a:buChar char="•"/>
            </a:pPr>
            <a:r>
              <a:rPr lang="en-US" sz="1700" dirty="0"/>
              <a:t>4. taking care in quality of presentation</a:t>
            </a:r>
          </a:p>
          <a:p>
            <a:pPr marL="380985" indent="-228600" rtl="0">
              <a:lnSpc>
                <a:spcPct val="90000"/>
              </a:lnSpc>
              <a:spcAft>
                <a:spcPts val="600"/>
              </a:spcAft>
              <a:buFont typeface="Arial" panose="020B0604020202020204" pitchFamily="34" charset="0"/>
              <a:buChar char="•"/>
            </a:pPr>
            <a:endParaRPr lang="en-US" sz="1700" dirty="0"/>
          </a:p>
        </p:txBody>
      </p:sp>
    </p:spTree>
    <p:extLst>
      <p:ext uri="{BB962C8B-B14F-4D97-AF65-F5344CB8AC3E}">
        <p14:creationId xmlns:p14="http://schemas.microsoft.com/office/powerpoint/2010/main" val="1832184807"/>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43" descr="Light bulb on yellow background with sketched light beams and cord"/>
          <p:cNvPicPr>
            <a:picLocks noChangeAspect="1"/>
          </p:cNvPicPr>
          <p:nvPr/>
        </p:nvPicPr>
        <p:blipFill rotWithShape="1">
          <a:blip r:embed="rId2"/>
          <a:srcRect l="38500"/>
          <a:stretch>
            <a:fillRect/>
          </a:stretch>
        </p:blipFill>
        <p:spPr>
          <a:xfrm>
            <a:off x="739959" y="1095407"/>
            <a:ext cx="4754947" cy="47549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grpSp>
        <p:nvGrpSpPr>
          <p:cNvPr id="50" name="Group 49"/>
          <p:cNvGrpSpPr>
            <a:grpSpLocks noGrp="1" noUngrp="1" noRot="1" noChangeAspect="1" noMove="1" noResize="1"/>
          </p:cNvGrpSpPr>
          <p:nvPr/>
        </p:nvGrpSpPr>
        <p:grpSpPr>
          <a:xfrm>
            <a:off x="0" y="377893"/>
            <a:ext cx="1861854" cy="717514"/>
            <a:chOff x="0" y="377893"/>
            <a:chExt cx="1861854" cy="717514"/>
          </a:xfrm>
          <a:solidFill>
            <a:schemeClr val="tx1"/>
          </a:solidFill>
        </p:grpSpPr>
        <p:sp>
          <p:nvSpPr>
            <p:cNvPr id="51" name="Freeform: Shape 50"/>
            <p:cNvSpPr/>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52" name="Freeform: Shape 51"/>
            <p:cNvSpPr/>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54" name="Group 53"/>
          <p:cNvGrpSpPr>
            <a:grpSpLocks noGrp="1" noUngrp="1" noRot="1" noChangeAspect="1" noMove="1" noResize="1"/>
          </p:cNvGrpSpPr>
          <p:nvPr/>
        </p:nvGrpSpPr>
        <p:grpSpPr>
          <a:xfrm>
            <a:off x="0" y="377893"/>
            <a:ext cx="1861854" cy="717514"/>
            <a:chOff x="0" y="377893"/>
            <a:chExt cx="1861854" cy="717514"/>
          </a:xfrm>
          <a:solidFill>
            <a:schemeClr val="tx1">
              <a:alpha val="20000"/>
            </a:schemeClr>
          </a:solidFill>
        </p:grpSpPr>
        <p:sp>
          <p:nvSpPr>
            <p:cNvPr id="55" name="Freeform: Shape 54"/>
            <p:cNvSpPr/>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56" name="Freeform: Shape 55"/>
            <p:cNvSpPr/>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58" name="Graphic 185"/>
          <p:cNvGrpSpPr>
            <a:grpSpLocks noGrp="1" noUngrp="1" noRot="1" noChangeAspect="1" noMove="1" noResize="1"/>
          </p:cNvGrpSpPr>
          <p:nvPr/>
        </p:nvGrpSpPr>
        <p:grpSpPr>
          <a:xfrm>
            <a:off x="10428634" y="5987064"/>
            <a:ext cx="1054466" cy="469689"/>
            <a:chOff x="9841624" y="4115729"/>
            <a:chExt cx="602169" cy="268223"/>
          </a:xfrm>
          <a:solidFill>
            <a:schemeClr val="tx1">
              <a:alpha val="20000"/>
            </a:schemeClr>
          </a:solidFill>
        </p:grpSpPr>
        <p:sp>
          <p:nvSpPr>
            <p:cNvPr id="59" name="Freeform: Shape 58"/>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0" name="Freeform: Shape 59"/>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1" name="Freeform: Shape 60"/>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2" name="Freeform: Shape 61"/>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3" name="Freeform: Shape 62"/>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8" name="TextBox 7"/>
          <p:cNvSpPr txBox="1"/>
          <p:nvPr/>
        </p:nvSpPr>
        <p:spPr>
          <a:xfrm>
            <a:off x="6234868" y="1820369"/>
            <a:ext cx="5217173" cy="435133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100" b="1" i="0">
                <a:effectLst/>
              </a:rPr>
              <a:t>Overview of SARS-CoV-2 Detection Methods</a:t>
            </a:r>
          </a:p>
          <a:p>
            <a:pPr indent="-228600">
              <a:lnSpc>
                <a:spcPct val="90000"/>
              </a:lnSpc>
              <a:spcAft>
                <a:spcPts val="600"/>
              </a:spcAft>
              <a:buFont typeface="Arial" panose="020B0604020202020204" pitchFamily="34" charset="0"/>
              <a:buChar char="•"/>
            </a:pPr>
            <a:r>
              <a:rPr lang="en-US" sz="1100" b="0" i="0">
                <a:effectLst/>
              </a:rPr>
              <a:t>Review of current SARS-CoV-2 detection methods (e.g. RT-PCR, antigen tests)</a:t>
            </a:r>
          </a:p>
          <a:p>
            <a:pPr indent="-228600">
              <a:lnSpc>
                <a:spcPct val="90000"/>
              </a:lnSpc>
              <a:spcAft>
                <a:spcPts val="600"/>
              </a:spcAft>
              <a:buFont typeface="Arial" panose="020B0604020202020204" pitchFamily="34" charset="0"/>
              <a:buChar char="•"/>
            </a:pPr>
            <a:r>
              <a:rPr lang="en-US" sz="1100" b="0" i="0">
                <a:effectLst/>
              </a:rPr>
              <a:t>Limitations and challenges of current methods</a:t>
            </a:r>
          </a:p>
          <a:p>
            <a:pPr indent="-228600">
              <a:lnSpc>
                <a:spcPct val="90000"/>
              </a:lnSpc>
              <a:spcAft>
                <a:spcPts val="600"/>
              </a:spcAft>
              <a:buFont typeface="Arial" panose="020B0604020202020204" pitchFamily="34" charset="0"/>
              <a:buChar char="•"/>
            </a:pPr>
            <a:r>
              <a:rPr lang="en-US" sz="1100" b="0" i="0">
                <a:effectLst/>
              </a:rPr>
              <a:t>Potential benefits of using AI for SARS-CoV-2 detection</a:t>
            </a:r>
          </a:p>
          <a:p>
            <a:pPr indent="-228600">
              <a:lnSpc>
                <a:spcPct val="90000"/>
              </a:lnSpc>
              <a:spcAft>
                <a:spcPts val="600"/>
              </a:spcAft>
              <a:buFont typeface="Arial" panose="020B0604020202020204" pitchFamily="34" charset="0"/>
              <a:buChar char="•"/>
            </a:pPr>
            <a:endParaRPr lang="en-US" sz="1100" b="0" i="0">
              <a:effectLst/>
            </a:endParaRPr>
          </a:p>
          <a:p>
            <a:pPr indent="-228600">
              <a:lnSpc>
                <a:spcPct val="90000"/>
              </a:lnSpc>
              <a:spcAft>
                <a:spcPts val="600"/>
              </a:spcAft>
              <a:buFont typeface="Arial" panose="020B0604020202020204" pitchFamily="34" charset="0"/>
              <a:buChar char="•"/>
            </a:pPr>
            <a:r>
              <a:rPr lang="en-US" sz="1100" b="1" i="0">
                <a:effectLst/>
              </a:rPr>
              <a:t>Discussion of AI Techniques for SARS-CoV-2 Detection</a:t>
            </a:r>
          </a:p>
          <a:p>
            <a:pPr indent="-228600">
              <a:lnSpc>
                <a:spcPct val="90000"/>
              </a:lnSpc>
              <a:spcAft>
                <a:spcPts val="600"/>
              </a:spcAft>
              <a:buFont typeface="Arial" panose="020B0604020202020204" pitchFamily="34" charset="0"/>
              <a:buChar char="•"/>
            </a:pPr>
            <a:r>
              <a:rPr lang="en-US" sz="1100" b="0" i="0">
                <a:effectLst/>
              </a:rPr>
              <a:t>Overview of AI techniques being used for SARS-CoV-2 detection (e.g. machine learning, deep learning)</a:t>
            </a:r>
          </a:p>
          <a:p>
            <a:pPr indent="-228600">
              <a:lnSpc>
                <a:spcPct val="90000"/>
              </a:lnSpc>
              <a:spcAft>
                <a:spcPts val="600"/>
              </a:spcAft>
              <a:buFont typeface="Arial" panose="020B0604020202020204" pitchFamily="34" charset="0"/>
              <a:buChar char="•"/>
            </a:pPr>
            <a:r>
              <a:rPr lang="en-US" sz="1100" b="0" i="0">
                <a:effectLst/>
              </a:rPr>
              <a:t>Advantages and disadvantages of different AI techniques</a:t>
            </a:r>
          </a:p>
          <a:p>
            <a:pPr indent="-228600">
              <a:lnSpc>
                <a:spcPct val="90000"/>
              </a:lnSpc>
              <a:spcAft>
                <a:spcPts val="600"/>
              </a:spcAft>
              <a:buFont typeface="Arial" panose="020B0604020202020204" pitchFamily="34" charset="0"/>
              <a:buChar char="•"/>
            </a:pPr>
            <a:r>
              <a:rPr lang="en-US" sz="1100" b="0" i="0">
                <a:effectLst/>
              </a:rPr>
              <a:t>Examples of successful applications of AI for SARS-CoV-2 detection</a:t>
            </a:r>
          </a:p>
          <a:p>
            <a:pPr indent="-228600">
              <a:lnSpc>
                <a:spcPct val="90000"/>
              </a:lnSpc>
              <a:spcAft>
                <a:spcPts val="600"/>
              </a:spcAft>
              <a:buFont typeface="Arial" panose="020B0604020202020204" pitchFamily="34" charset="0"/>
              <a:buChar char="•"/>
            </a:pPr>
            <a:endParaRPr lang="en-US" sz="1100"/>
          </a:p>
          <a:p>
            <a:pPr indent="-228600">
              <a:lnSpc>
                <a:spcPct val="90000"/>
              </a:lnSpc>
              <a:spcAft>
                <a:spcPts val="600"/>
              </a:spcAft>
              <a:buFont typeface="Arial" panose="020B0604020202020204" pitchFamily="34" charset="0"/>
              <a:buChar char="•"/>
            </a:pPr>
            <a:r>
              <a:rPr lang="en-US" sz="1100" b="1" i="0">
                <a:effectLst/>
              </a:rPr>
              <a:t>Data Collection and Preprocessing</a:t>
            </a:r>
          </a:p>
          <a:p>
            <a:pPr indent="-228600">
              <a:lnSpc>
                <a:spcPct val="90000"/>
              </a:lnSpc>
              <a:spcAft>
                <a:spcPts val="600"/>
              </a:spcAft>
              <a:buFont typeface="Arial" panose="020B0604020202020204" pitchFamily="34" charset="0"/>
              <a:buChar char="•"/>
            </a:pPr>
            <a:r>
              <a:rPr lang="en-US" sz="1100" b="0" i="0">
                <a:effectLst/>
              </a:rPr>
              <a:t>Overview of data requirements for AI-based SARS-CoV-2 detection</a:t>
            </a:r>
          </a:p>
          <a:p>
            <a:pPr indent="-228600">
              <a:lnSpc>
                <a:spcPct val="90000"/>
              </a:lnSpc>
              <a:spcAft>
                <a:spcPts val="600"/>
              </a:spcAft>
              <a:buFont typeface="Arial" panose="020B0604020202020204" pitchFamily="34" charset="0"/>
              <a:buChar char="•"/>
            </a:pPr>
            <a:r>
              <a:rPr lang="en-US" sz="1100" b="0" i="0">
                <a:effectLst/>
              </a:rPr>
              <a:t>Challenges in collecting and preprocessing SARS-CoV-2 data</a:t>
            </a:r>
          </a:p>
          <a:p>
            <a:pPr indent="-228600">
              <a:lnSpc>
                <a:spcPct val="90000"/>
              </a:lnSpc>
              <a:spcAft>
                <a:spcPts val="600"/>
              </a:spcAft>
              <a:buFont typeface="Arial" panose="020B0604020202020204" pitchFamily="34" charset="0"/>
              <a:buChar char="•"/>
            </a:pPr>
            <a:r>
              <a:rPr lang="en-US" sz="1100" b="0" i="0">
                <a:effectLst/>
              </a:rPr>
              <a:t>Potential sources of data and strategies for overcoming data limitations</a:t>
            </a:r>
          </a:p>
          <a:p>
            <a:pPr indent="-228600">
              <a:lnSpc>
                <a:spcPct val="90000"/>
              </a:lnSpc>
              <a:spcAft>
                <a:spcPts val="600"/>
              </a:spcAft>
              <a:buFont typeface="Arial" panose="020B0604020202020204" pitchFamily="34" charset="0"/>
              <a:buChar char="•"/>
            </a:pPr>
            <a:endParaRPr lang="en-US" sz="1100" b="0" i="0">
              <a:effectLst/>
            </a:endParaRPr>
          </a:p>
          <a:p>
            <a:pPr indent="-228600">
              <a:lnSpc>
                <a:spcPct val="90000"/>
              </a:lnSpc>
              <a:spcAft>
                <a:spcPts val="600"/>
              </a:spcAft>
              <a:buFont typeface="Arial" panose="020B0604020202020204" pitchFamily="34" charset="0"/>
              <a:buChar char="•"/>
            </a:pPr>
            <a:endParaRPr lang="en-US" sz="1100" b="0" i="0">
              <a:effectLst/>
            </a:endParaRPr>
          </a:p>
        </p:txBody>
      </p:sp>
      <p:grpSp>
        <p:nvGrpSpPr>
          <p:cNvPr id="65" name="Graphic 185"/>
          <p:cNvGrpSpPr>
            <a:grpSpLocks noGrp="1" noUngrp="1" noRot="1" noChangeAspect="1" noMove="1" noResize="1"/>
          </p:cNvGrpSpPr>
          <p:nvPr/>
        </p:nvGrpSpPr>
        <p:grpSpPr>
          <a:xfrm>
            <a:off x="10428634" y="5987064"/>
            <a:ext cx="1054466" cy="469689"/>
            <a:chOff x="9841624" y="4115729"/>
            <a:chExt cx="602169" cy="268223"/>
          </a:xfrm>
          <a:solidFill>
            <a:schemeClr val="tx1"/>
          </a:solidFill>
        </p:grpSpPr>
        <p:sp>
          <p:nvSpPr>
            <p:cNvPr id="66" name="Freeform: Shape 65"/>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7" name="Freeform: Shape 66"/>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8" name="Freeform: Shape 67"/>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9" name="Freeform: Shape 68"/>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0" name="Freeform: Shape 69"/>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38200" y="565739"/>
            <a:ext cx="10515600" cy="1124949"/>
          </a:xfrm>
        </p:spPr>
        <p:txBody>
          <a:bodyPr>
            <a:normAutofit/>
          </a:bodyPr>
          <a:lstStyle/>
          <a:p>
            <a:endParaRPr lang="en-US"/>
          </a:p>
        </p:txBody>
      </p:sp>
      <p:grpSp>
        <p:nvGrpSpPr>
          <p:cNvPr id="14" name="Graphic 190"/>
          <p:cNvGrpSpPr>
            <a:grpSpLocks noGrp="1" noUngrp="1" noRot="1" noChangeAspect="1" noMove="1" noResize="1"/>
          </p:cNvGrpSpPr>
          <p:nvPr/>
        </p:nvGrpSpPr>
        <p:grpSpPr>
          <a:xfrm>
            <a:off x="1" y="136528"/>
            <a:ext cx="1291642" cy="429215"/>
            <a:chOff x="2504802" y="1755501"/>
            <a:chExt cx="1598829" cy="531293"/>
          </a:xfrm>
          <a:solidFill>
            <a:schemeClr val="tx1"/>
          </a:solidFill>
        </p:grpSpPr>
        <p:sp>
          <p:nvSpPr>
            <p:cNvPr id="15" name="Freeform: Shape 14"/>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16" name="Freeform: Shape 15"/>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sp>
        <p:nvSpPr>
          <p:cNvPr id="18" name="Graphic 212"/>
          <p:cNvSpPr>
            <a:spLocks noGrp="1" noRot="1" noChangeAspect="1" noMove="1" noResize="1" noEditPoints="1" noAdjustHandles="1" noChangeArrowheads="1" noChangeShapeType="1" noTextEdit="1"/>
          </p:cNvSpPr>
          <p:nvPr/>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endParaRPr>
          </a:p>
        </p:txBody>
      </p:sp>
      <p:sp>
        <p:nvSpPr>
          <p:cNvPr id="20" name="Graphic 212"/>
          <p:cNvSpPr>
            <a:spLocks noGrp="1" noRot="1" noChangeAspect="1" noMove="1" noResize="1" noEditPoints="1" noAdjustHandles="1" noChangeArrowheads="1" noChangeShapeType="1" noTextEdit="1"/>
          </p:cNvSpPr>
          <p:nvPr/>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endParaRPr>
          </a:p>
        </p:txBody>
      </p:sp>
      <p:graphicFrame>
        <p:nvGraphicFramePr>
          <p:cNvPr id="7" name="Content Placeholder 2"/>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p:cNvGrpSpPr>
            <a:grpSpLocks noGrp="1" noUngrp="1" noRot="1" noChangeAspect="1" noMove="1" noResize="1"/>
          </p:cNvGrpSpPr>
          <p:nvPr/>
        </p:nvGrpSpPr>
        <p:grpSpPr>
          <a:xfrm>
            <a:off x="931180" y="1109243"/>
            <a:ext cx="4842710" cy="4842710"/>
            <a:chOff x="1881974" y="1174396"/>
            <a:chExt cx="5290997" cy="5290997"/>
          </a:xfrm>
        </p:grpSpPr>
        <p:sp>
          <p:nvSpPr>
            <p:cNvPr id="33" name="Oval 32"/>
            <p:cNvSpPr/>
            <p:nvPr/>
          </p:nvSpPr>
          <p:spPr>
            <a:xfrm>
              <a:off x="1881974" y="1174396"/>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881974" y="1174396"/>
              <a:ext cx="5290997" cy="5290997"/>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36" name="Oval 35"/>
          <p:cNvSpPr>
            <a:spLocks noGrp="1" noRot="1" noChangeAspect="1" noMove="1" noResize="1" noEditPoints="1" noAdjustHandles="1" noChangeArrowheads="1" noChangeShapeType="1" noTextEdit="1"/>
          </p:cNvSpPr>
          <p:nvPr/>
        </p:nvSpPr>
        <p:spPr>
          <a:xfrm>
            <a:off x="880270" y="1095407"/>
            <a:ext cx="4754948" cy="4754948"/>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644751" y="568517"/>
            <a:ext cx="6161004" cy="886379"/>
          </a:xfrm>
        </p:spPr>
        <p:txBody>
          <a:bodyPr>
            <a:normAutofit/>
          </a:bodyPr>
          <a:lstStyle/>
          <a:p>
            <a:endParaRPr lang="en-US"/>
          </a:p>
        </p:txBody>
      </p:sp>
      <p:grpSp>
        <p:nvGrpSpPr>
          <p:cNvPr id="38" name="Group 37"/>
          <p:cNvGrpSpPr>
            <a:grpSpLocks noGrp="1" noUngrp="1" noRot="1" noChangeAspect="1" noMove="1" noResize="1"/>
          </p:cNvGrpSpPr>
          <p:nvPr/>
        </p:nvGrpSpPr>
        <p:grpSpPr>
          <a:xfrm>
            <a:off x="0" y="377893"/>
            <a:ext cx="1861854" cy="717514"/>
            <a:chOff x="0" y="377893"/>
            <a:chExt cx="1861854" cy="717514"/>
          </a:xfrm>
          <a:solidFill>
            <a:schemeClr val="tx1"/>
          </a:solidFill>
        </p:grpSpPr>
        <p:sp>
          <p:nvSpPr>
            <p:cNvPr id="39" name="Freeform: Shape 38"/>
            <p:cNvSpPr/>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40" name="Freeform: Shape 39"/>
            <p:cNvSpPr/>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pic>
        <p:nvPicPr>
          <p:cNvPr id="7" name="Graphic 6" descr="Scales of Justice"/>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49077" y="1864214"/>
            <a:ext cx="3217333" cy="3217333"/>
          </a:xfrm>
          <a:prstGeom prst="rect">
            <a:avLst/>
          </a:prstGeom>
        </p:spPr>
      </p:pic>
      <p:grpSp>
        <p:nvGrpSpPr>
          <p:cNvPr id="42" name="Graphic 185"/>
          <p:cNvGrpSpPr>
            <a:grpSpLocks noGrp="1" noUngrp="1" noRot="1" noChangeAspect="1" noMove="1" noResize="1"/>
          </p:cNvGrpSpPr>
          <p:nvPr/>
        </p:nvGrpSpPr>
        <p:grpSpPr>
          <a:xfrm>
            <a:off x="10428634" y="5987064"/>
            <a:ext cx="1054466" cy="469689"/>
            <a:chOff x="9841624" y="4115729"/>
            <a:chExt cx="602169" cy="268223"/>
          </a:xfrm>
          <a:solidFill>
            <a:schemeClr val="tx1"/>
          </a:solidFill>
        </p:grpSpPr>
        <p:sp>
          <p:nvSpPr>
            <p:cNvPr id="43" name="Freeform: Shape 42"/>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4" name="Freeform: Shape 43"/>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5" name="Freeform: Shape 44"/>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6" name="Freeform: Shape 45"/>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7" name="Freeform: Shape 46"/>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graphicFrame>
        <p:nvGraphicFramePr>
          <p:cNvPr id="49" name="Content Placeholder 2"/>
          <p:cNvGraphicFramePr>
            <a:graphicFrameLocks noGrp="1"/>
          </p:cNvGraphicFramePr>
          <p:nvPr>
            <p:ph idx="1"/>
          </p:nvPr>
        </p:nvGraphicFramePr>
        <p:xfrm>
          <a:off x="6234868" y="1820369"/>
          <a:ext cx="5217173"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956784" y="396117"/>
            <a:ext cx="5217172" cy="1158857"/>
          </a:xfrm>
        </p:spPr>
        <p:txBody>
          <a:bodyPr anchor="b">
            <a:normAutofit/>
          </a:bodyPr>
          <a:lstStyle/>
          <a:p>
            <a:endParaRPr lang="en-US"/>
          </a:p>
        </p:txBody>
      </p:sp>
      <p:grpSp>
        <p:nvGrpSpPr>
          <p:cNvPr id="12" name="Graphic 38"/>
          <p:cNvGrpSpPr>
            <a:grpSpLocks noGrp="1" noUngrp="1" noRot="1" noChangeAspect="1" noMove="1" noResize="1"/>
          </p:cNvGrpSpPr>
          <p:nvPr/>
        </p:nvGrpSpPr>
        <p:grpSpPr>
          <a:xfrm>
            <a:off x="496583" y="975545"/>
            <a:ext cx="1910252" cy="709660"/>
            <a:chOff x="2267504" y="2540250"/>
            <a:chExt cx="1990951" cy="739640"/>
          </a:xfrm>
          <a:solidFill>
            <a:schemeClr val="tx1"/>
          </a:solidFill>
        </p:grpSpPr>
        <p:sp>
          <p:nvSpPr>
            <p:cNvPr id="13" name="Freeform: Shape 12"/>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4" name="Freeform: Shape 13"/>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6" name="Oval 15"/>
          <p:cNvSpPr>
            <a:spLocks noGrp="1" noRot="1" noChangeAspect="1" noMove="1" noResize="1" noEditPoints="1" noAdjustHandles="1" noChangeArrowheads="1" noChangeShapeType="1" noTextEdit="1"/>
          </p:cNvSpPr>
          <p:nvPr/>
        </p:nvSpPr>
        <p:spPr>
          <a:xfrm>
            <a:off x="739959"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8" name="Oval 17"/>
          <p:cNvSpPr>
            <a:spLocks noGrp="1" noRot="1" noChangeAspect="1" noMove="1" noResize="1" noEditPoints="1" noAdjustHandles="1" noChangeArrowheads="1" noChangeShapeType="1" noTextEdit="1"/>
          </p:cNvSpPr>
          <p:nvPr/>
        </p:nvSpPr>
        <p:spPr>
          <a:xfrm>
            <a:off x="739959" y="4752208"/>
            <a:ext cx="365021" cy="36502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pic>
        <p:nvPicPr>
          <p:cNvPr id="7" name="Graphic 6" descr="Head with Gears"/>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95148" y="1820334"/>
            <a:ext cx="3217333" cy="3217333"/>
          </a:xfrm>
          <a:prstGeom prst="rect">
            <a:avLst/>
          </a:prstGeom>
        </p:spPr>
      </p:pic>
      <p:grpSp>
        <p:nvGrpSpPr>
          <p:cNvPr id="20" name="Graphic 4"/>
          <p:cNvGrpSpPr>
            <a:grpSpLocks noGrp="1" noUngrp="1" noRot="1" noChangeAspect="1" noMove="1" noResize="1"/>
          </p:cNvGrpSpPr>
          <p:nvPr/>
        </p:nvGrpSpPr>
        <p:grpSpPr>
          <a:xfrm>
            <a:off x="4109667" y="4903343"/>
            <a:ext cx="975169" cy="975171"/>
            <a:chOff x="5829300" y="3162300"/>
            <a:chExt cx="532256" cy="532257"/>
          </a:xfrm>
          <a:solidFill>
            <a:schemeClr val="tx1"/>
          </a:solidFill>
        </p:grpSpPr>
        <p:sp>
          <p:nvSpPr>
            <p:cNvPr id="21" name="Freeform: Shape 20"/>
            <p:cNvSpPr/>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2" name="Freeform: Shape 21"/>
            <p:cNvSpPr/>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3" name="Freeform: Shape 22"/>
            <p:cNvSpPr/>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4" name="Freeform: Shape 23"/>
            <p:cNvSpPr/>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5" name="Freeform: Shape 24"/>
            <p:cNvSpPr/>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6" name="Freeform: Shape 25"/>
            <p:cNvSpPr/>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7" name="Freeform: Shape 26"/>
            <p:cNvSpPr/>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8" name="Freeform: Shape 27"/>
            <p:cNvSpPr/>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29" name="Freeform: Shape 28"/>
            <p:cNvSpPr/>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0" name="Freeform: Shape 29"/>
            <p:cNvSpPr/>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1" name="Freeform: Shape 30"/>
            <p:cNvSpPr/>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2" name="Freeform: Shape 31"/>
            <p:cNvSpPr/>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3" name="Freeform: Shape 32"/>
            <p:cNvSpPr/>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sp>
        <p:nvSpPr>
          <p:cNvPr id="3" name="Content Placeholder 2"/>
          <p:cNvSpPr>
            <a:spLocks noGrp="1"/>
          </p:cNvSpPr>
          <p:nvPr>
            <p:ph idx="1"/>
          </p:nvPr>
        </p:nvSpPr>
        <p:spPr>
          <a:xfrm>
            <a:off x="5956783" y="1747592"/>
            <a:ext cx="5217173" cy="4351338"/>
          </a:xfrm>
        </p:spPr>
        <p:txBody>
          <a:bodyPr>
            <a:normAutofit fontScale="92500" lnSpcReduction="10000"/>
          </a:bodyPr>
          <a:lstStyle/>
          <a:p>
            <a:pPr marL="0" indent="0">
              <a:buNone/>
            </a:pPr>
            <a:r>
              <a:rPr lang="en-US" b="1" i="0" dirty="0">
                <a:solidFill>
                  <a:schemeClr val="accent1">
                    <a:lumMod val="75000"/>
                  </a:schemeClr>
                </a:solidFill>
                <a:effectLst/>
                <a:latin typeface="Söhne"/>
              </a:rPr>
              <a:t>Next Steps and Future Directions</a:t>
            </a:r>
          </a:p>
          <a:p>
            <a:pPr>
              <a:buFont typeface="Arial" panose="020B0604020202020204" pitchFamily="34" charset="0"/>
              <a:buChar char="•"/>
            </a:pPr>
            <a:r>
              <a:rPr lang="en-US" b="0" i="0" dirty="0">
                <a:effectLst/>
                <a:latin typeface="Söhne"/>
              </a:rPr>
              <a:t>Summary of key takeaways from the meeting</a:t>
            </a:r>
          </a:p>
          <a:p>
            <a:pPr>
              <a:buFont typeface="Arial" panose="020B0604020202020204" pitchFamily="34" charset="0"/>
              <a:buChar char="•"/>
            </a:pPr>
            <a:r>
              <a:rPr lang="en-US" b="0" i="0" dirty="0">
                <a:effectLst/>
                <a:latin typeface="Söhne"/>
              </a:rPr>
              <a:t>Discussion of next steps for advancing AI-based SARS-CoV-2 detection</a:t>
            </a:r>
          </a:p>
          <a:p>
            <a:pPr>
              <a:buFont typeface="Arial" panose="020B0604020202020204" pitchFamily="34" charset="0"/>
              <a:buChar char="•"/>
            </a:pPr>
            <a:r>
              <a:rPr lang="en-US" b="0" i="0" dirty="0">
                <a:effectLst/>
                <a:latin typeface="Söhne"/>
              </a:rPr>
              <a:t>Ideas for future research and collaboration</a:t>
            </a:r>
          </a:p>
          <a:p>
            <a:endParaRPr lang="en-US" dirty="0"/>
          </a:p>
        </p:txBody>
      </p:sp>
    </p:spTree>
  </p:cSld>
  <p:clrMapOvr>
    <a:masterClrMapping/>
  </p:clrMapOvr>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1683</TotalTime>
  <Words>3073</Words>
  <Application>Microsoft Macintosh PowerPoint</Application>
  <PresentationFormat>Widescreen</PresentationFormat>
  <Paragraphs>387</Paragraphs>
  <Slides>55</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55</vt:i4>
      </vt:variant>
    </vt:vector>
  </HeadingPairs>
  <TitlesOfParts>
    <vt:vector size="60" baseType="lpstr">
      <vt:lpstr>Arial</vt:lpstr>
      <vt:lpstr>Calibri</vt:lpstr>
      <vt:lpstr>Söhne</vt:lpstr>
      <vt:lpstr>Times New Roman</vt:lpstr>
      <vt:lpstr>Default Design</vt:lpstr>
      <vt:lpstr>SARS COVID-19 DETECTION THROUGH AI</vt:lpstr>
      <vt:lpstr>TEAM MEMBERS</vt:lpstr>
      <vt:lpstr>PowerPoint Presentation</vt:lpstr>
      <vt:lpstr>PowerPoint Presentation</vt:lpstr>
      <vt:lpstr>AGENDA</vt:lpstr>
      <vt:lpstr>PowerPoint Presentation</vt:lpstr>
      <vt:lpstr>PowerPoint Presentation</vt:lpstr>
      <vt:lpstr>PowerPoint Presentation</vt:lpstr>
      <vt:lpstr>PowerPoint Presentation</vt:lpstr>
      <vt:lpstr>PROJECT DESCRIPTION</vt:lpstr>
      <vt:lpstr>PowerPoint Presentation</vt:lpstr>
      <vt:lpstr>PowerPoint Presentation</vt:lpstr>
      <vt:lpstr>PowerPoint Presentation</vt:lpstr>
      <vt:lpstr>personas</vt:lpstr>
      <vt:lpstr>PowerPoint Presentation</vt:lpstr>
      <vt:lpstr>PowerPoint Presentation</vt:lpstr>
      <vt:lpstr>PowerPoint Presentation</vt:lpstr>
      <vt:lpstr>PowerPoint Presentation</vt:lpstr>
      <vt:lpstr>PowerPoint Presentation</vt:lpstr>
      <vt:lpstr>MVP(Minimum Viable Product)</vt:lpstr>
      <vt:lpstr>MVP(Minimum Viable Product)</vt:lpstr>
      <vt:lpstr>MVP(Minimum Viable Product)</vt:lpstr>
      <vt:lpstr>MVP(Minimum Viable Product)</vt:lpstr>
      <vt:lpstr>prototype</vt:lpstr>
      <vt:lpstr>  interface</vt:lpstr>
      <vt:lpstr>PowerPoint Presentation</vt:lpstr>
      <vt:lpstr>PowerPoint Presentation</vt:lpstr>
      <vt:lpstr>Flow chart</vt:lpstr>
      <vt:lpstr>Sequence diagram</vt:lpstr>
      <vt:lpstr>TECHNOLOGIES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Stories Not Completed</vt:lpstr>
      <vt:lpstr>Stories Not Completed</vt:lpstr>
      <vt:lpstr>Product Backlog</vt:lpstr>
      <vt:lpstr>Sprint Backlog</vt:lpstr>
      <vt:lpstr>Metrics</vt:lpstr>
      <vt:lpstr>Team Velocity Report</vt:lpstr>
      <vt:lpstr>Burndown chart</vt:lpstr>
      <vt:lpstr>Completed/Committed Ratio</vt:lpstr>
      <vt:lpstr>retrospective</vt:lpstr>
      <vt:lpstr>What Went Well</vt:lpstr>
      <vt:lpstr>What can be improved</vt:lpstr>
      <vt:lpstr>Action We Take To Improve</vt:lpstr>
      <vt:lpstr>Sprint-3</vt:lpstr>
      <vt:lpstr>Sprint 3-Backlog</vt:lpstr>
      <vt:lpstr>Improments made by professor feedback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SARS COVID-2 DETECTION THROUGH AI</dc:title>
  <dc:creator>Atluri, Hanith</dc:creator>
  <cp:lastModifiedBy>Atluri, Hanith</cp:lastModifiedBy>
  <cp:revision>50</cp:revision>
  <dcterms:created xsi:type="dcterms:W3CDTF">2023-03-05T15:26:26Z</dcterms:created>
  <dcterms:modified xsi:type="dcterms:W3CDTF">2023-03-08T22:59:22Z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1033-4.9.0.7859</vt:lpwstr>
  </property>
</Properties>
</file>